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9"/>
  </p:notesMasterIdLst>
  <p:sldIdLst>
    <p:sldId id="256" r:id="rId2"/>
    <p:sldId id="257" r:id="rId3"/>
    <p:sldId id="265" r:id="rId4"/>
    <p:sldId id="266" r:id="rId5"/>
    <p:sldId id="272" r:id="rId6"/>
    <p:sldId id="267" r:id="rId7"/>
    <p:sldId id="268" r:id="rId8"/>
  </p:sldIdLst>
  <p:sldSz cx="9144000" cy="5143500" type="screen16x9"/>
  <p:notesSz cx="6858000" cy="9144000"/>
  <p:embeddedFontLst>
    <p:embeddedFont>
      <p:font typeface="Asap" panose="020B0604020202020204" charset="0"/>
      <p:regular r:id="rId10"/>
      <p:bold r:id="rId11"/>
      <p:italic r:id="rId12"/>
      <p:boldItalic r:id="rId13"/>
    </p:embeddedFont>
    <p:embeddedFont>
      <p:font typeface="Bebas Neue" panose="020B0606020202050201" pitchFamily="34" charset="0"/>
      <p:regular r:id="rId14"/>
    </p:embeddedFont>
    <p:embeddedFont>
      <p:font typeface="Dosis" pitchFamily="2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5FBB1-51CE-4060-9FBA-AC8808740E59}" v="23" dt="2024-12-18T11:29:37.520"/>
  </p1510:revLst>
</p1510:revInfo>
</file>

<file path=ppt/tableStyles.xml><?xml version="1.0" encoding="utf-8"?>
<a:tblStyleLst xmlns:a="http://schemas.openxmlformats.org/drawingml/2006/main" def="{9F168787-2F28-45CE-9396-77A53723183A}">
  <a:tblStyle styleId="{9F168787-2F28-45CE-9396-77A5372318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bert Cardoso Mota" userId="dbaee6d09757929e" providerId="LiveId" clId="{C965FBB1-51CE-4060-9FBA-AC8808740E59}"/>
    <pc:docChg chg="undo redo custSel addSld delSld modSld sldOrd delMainMaster">
      <pc:chgData name="Herbert Cardoso Mota" userId="dbaee6d09757929e" providerId="LiveId" clId="{C965FBB1-51CE-4060-9FBA-AC8808740E59}" dt="2024-12-18T11:35:18.741" v="1603"/>
      <pc:docMkLst>
        <pc:docMk/>
      </pc:docMkLst>
      <pc:sldChg chg="addSp delSp modSp mod modNotes">
        <pc:chgData name="Herbert Cardoso Mota" userId="dbaee6d09757929e" providerId="LiveId" clId="{C965FBB1-51CE-4060-9FBA-AC8808740E59}" dt="2024-12-18T11:34:25.013" v="1601" actId="20577"/>
        <pc:sldMkLst>
          <pc:docMk/>
          <pc:sldMk cId="0" sldId="256"/>
        </pc:sldMkLst>
        <pc:spChg chg="add del mod">
          <ac:chgData name="Herbert Cardoso Mota" userId="dbaee6d09757929e" providerId="LiveId" clId="{C965FBB1-51CE-4060-9FBA-AC8808740E59}" dt="2024-12-18T11:31:03.915" v="1546" actId="21"/>
          <ac:spMkLst>
            <pc:docMk/>
            <pc:sldMk cId="0" sldId="256"/>
            <ac:spMk id="3" creationId="{0B69F0B2-89F0-4C3F-8881-CC49474E740C}"/>
          </ac:spMkLst>
        </pc:spChg>
        <pc:spChg chg="mod">
          <ac:chgData name="Herbert Cardoso Mota" userId="dbaee6d09757929e" providerId="LiveId" clId="{C965FBB1-51CE-4060-9FBA-AC8808740E59}" dt="2024-12-18T11:34:25.013" v="1601" actId="20577"/>
          <ac:spMkLst>
            <pc:docMk/>
            <pc:sldMk cId="0" sldId="256"/>
            <ac:spMk id="1280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1:31:00.578" v="1545" actId="21"/>
          <ac:spMkLst>
            <pc:docMk/>
            <pc:sldMk cId="0" sldId="256"/>
            <ac:spMk id="1281" creationId="{00000000-0000-0000-0000-000000000000}"/>
          </ac:spMkLst>
        </pc:spChg>
      </pc:sldChg>
      <pc:sldChg chg="addSp delSp modSp add del mod modNotes">
        <pc:chgData name="Herbert Cardoso Mota" userId="dbaee6d09757929e" providerId="LiveId" clId="{C965FBB1-51CE-4060-9FBA-AC8808740E59}" dt="2024-12-18T11:31:34.899" v="1548" actId="1076"/>
        <pc:sldMkLst>
          <pc:docMk/>
          <pc:sldMk cId="0" sldId="257"/>
        </pc:sldMkLst>
        <pc:spChg chg="add del mod">
          <ac:chgData name="Herbert Cardoso Mota" userId="dbaee6d09757929e" providerId="LiveId" clId="{C965FBB1-51CE-4060-9FBA-AC8808740E59}" dt="2024-12-18T10:52:08.676" v="554" actId="1076"/>
          <ac:spMkLst>
            <pc:docMk/>
            <pc:sldMk cId="0" sldId="257"/>
            <ac:spMk id="3" creationId="{CA42E1D3-3E37-8590-175B-E24A942C106A}"/>
          </ac:spMkLst>
        </pc:spChg>
        <pc:spChg chg="add del mod">
          <ac:chgData name="Herbert Cardoso Mota" userId="dbaee6d09757929e" providerId="LiveId" clId="{C965FBB1-51CE-4060-9FBA-AC8808740E59}" dt="2024-12-18T10:34:46.595" v="144" actId="21"/>
          <ac:spMkLst>
            <pc:docMk/>
            <pc:sldMk cId="0" sldId="257"/>
            <ac:spMk id="5" creationId="{82AC1D88-FA26-54B5-53F9-095E5C119B01}"/>
          </ac:spMkLst>
        </pc:spChg>
        <pc:spChg chg="add del mod">
          <ac:chgData name="Herbert Cardoso Mota" userId="dbaee6d09757929e" providerId="LiveId" clId="{C965FBB1-51CE-4060-9FBA-AC8808740E59}" dt="2024-12-18T10:34:45.917" v="142" actId="20577"/>
          <ac:spMkLst>
            <pc:docMk/>
            <pc:sldMk cId="0" sldId="257"/>
            <ac:spMk id="6" creationId="{B5AECEA6-842F-9AC3-C0E3-3A4B7276D476}"/>
          </ac:spMkLst>
        </pc:spChg>
        <pc:spChg chg="add mod">
          <ac:chgData name="Herbert Cardoso Mota" userId="dbaee6d09757929e" providerId="LiveId" clId="{C965FBB1-51CE-4060-9FBA-AC8808740E59}" dt="2024-12-18T10:34:40.577" v="133" actId="767"/>
          <ac:spMkLst>
            <pc:docMk/>
            <pc:sldMk cId="0" sldId="257"/>
            <ac:spMk id="7" creationId="{EFFF1AAA-B2B7-CB66-0164-EE94E010F4DA}"/>
          </ac:spMkLst>
        </pc:spChg>
        <pc:spChg chg="add del mod">
          <ac:chgData name="Herbert Cardoso Mota" userId="dbaee6d09757929e" providerId="LiveId" clId="{C965FBB1-51CE-4060-9FBA-AC8808740E59}" dt="2024-12-18T10:35:02.560" v="148" actId="21"/>
          <ac:spMkLst>
            <pc:docMk/>
            <pc:sldMk cId="0" sldId="257"/>
            <ac:spMk id="9" creationId="{2EA60326-DCC7-A86E-6872-738E16675707}"/>
          </ac:spMkLst>
        </pc:spChg>
        <pc:spChg chg="add mod">
          <ac:chgData name="Herbert Cardoso Mota" userId="dbaee6d09757929e" providerId="LiveId" clId="{C965FBB1-51CE-4060-9FBA-AC8808740E59}" dt="2024-12-18T10:42:12.530" v="366" actId="1076"/>
          <ac:spMkLst>
            <pc:docMk/>
            <pc:sldMk cId="0" sldId="257"/>
            <ac:spMk id="14" creationId="{0D7FF6CA-46F7-F72C-8250-417CE743D09A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22" creationId="{8009B236-8D85-E5A4-BECB-2F1DABF7886F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23" creationId="{4702409A-2C44-3A87-9100-B33AC26F7CE1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24" creationId="{21EB3758-475B-B58E-F875-6C209624AC0F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25" creationId="{FD4B2F47-4F01-C5C3-EB58-ABE4797C8356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26" creationId="{107B0834-FFDD-1EEF-CE8B-9DB0E9613BA0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27" creationId="{A72183DF-8E0C-C4DB-A68B-67B6931B0DF5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28" creationId="{B3C92DC3-2F73-780C-B35C-350F1E62FF9A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29" creationId="{7D1EBB74-5940-0151-94A2-39115C3D4B22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30" creationId="{315CAB4F-18FB-1812-108D-386A2D6326E1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31" creationId="{B6EC9054-5711-7840-179B-379D2AD77215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32" creationId="{9A452F27-8E63-37F2-47FD-4A5CA70A03D2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33" creationId="{30510438-5844-B91F-998C-C40077AACCE1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35" creationId="{E8B04319-5EC2-D7BE-9A79-EB8A33F57F1D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36" creationId="{8C492087-1315-7F5D-2C19-B00492FAE442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37" creationId="{0E4A8256-ABF3-F244-798C-2671FEA87B03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38" creationId="{2808CCBF-B017-C221-F69B-2C28A0519DEE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39" creationId="{A8D3E11E-F0C4-15B3-E560-1AE399E6D00F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40" creationId="{52C2B7BC-5B1F-04D1-5D95-793304BF2755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41" creationId="{56887774-1594-3811-CADD-E5078A334CB7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42" creationId="{FDD33AF8-973D-74C7-953F-2FA7190F409A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43" creationId="{F5D52931-4E8B-C270-5999-94FC4D46D3D3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44" creationId="{E6411BDF-2DA7-7824-4DCE-EB350927DA56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45" creationId="{3FEDB9EA-9193-615B-0C2E-9A5B3D8C5545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46" creationId="{8EC392A6-A5C7-FE2D-8E22-0E8869F80A94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48" creationId="{28DBF7D2-6B33-6162-1C7B-B2B911AB411F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49" creationId="{53E9ACE1-5DBD-1A9E-B973-C79CE898C24F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50" creationId="{FD423EB1-C5BD-E2FE-756D-3D780F7E8958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51" creationId="{374BD390-E0E0-D7AB-720E-892D5EE616EF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52" creationId="{D9D351EE-548E-F00C-B6E0-87DFD5E387DF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53" creationId="{195D7F8E-46D6-EAB2-BB67-E003B8788C0E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54" creationId="{834F07A3-57CB-13AB-08A5-5C8847008988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55" creationId="{0EAF72C9-E4C3-AA40-37B3-E1698EE02073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56" creationId="{1D2E91CB-16E5-476A-E6B7-33A6F5A6D537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57" creationId="{84721CB6-74F8-C180-6041-161A1B438191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58" creationId="{07C30F84-B9B5-6923-FB2B-ACC5B0920302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59" creationId="{D3B6636E-9F15-7887-0B20-8EE821615BB1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62" creationId="{0E8CAE57-4EAE-C716-B8AA-A9424F48BF36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63" creationId="{1F209091-76AA-0B8D-ACE5-F9191D9A4661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08" creationId="{7BAD1FC3-27D9-0502-FDAD-A947F2C0FEE8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09" creationId="{C634F49E-DC15-873E-9D24-5A1E972C3EBA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10" creationId="{B6E666BB-7421-007E-08FD-BE1B67BC2B6D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11" creationId="{82D91410-654F-2216-4AF2-B27671BF48F6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12" creationId="{B4CFC94E-B0EF-F5E3-D589-1649533D7B22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13" creationId="{ED57BA3C-B229-ADA6-2619-D5758242E5A1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14" creationId="{00CBDF7E-8832-54E6-1737-84CD4D056642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15" creationId="{F2F8BC08-0B47-DF15-726E-AC99AC07B603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16" creationId="{F7494EE3-E080-B507-B17F-9E220C540252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17" creationId="{5B4F7ADA-73F5-E004-BDAF-09E10DA878D9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18" creationId="{24BDEBCE-86E7-96D6-B4C9-2B91A2777E77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19" creationId="{BD432B9A-A6E1-F555-E847-357D9E027F81}"/>
          </ac:spMkLst>
        </pc:spChg>
        <pc:spChg chg="del">
          <ac:chgData name="Herbert Cardoso Mota" userId="dbaee6d09757929e" providerId="LiveId" clId="{C965FBB1-51CE-4060-9FBA-AC8808740E59}" dt="2024-12-18T10:32:48.433" v="71" actId="21"/>
          <ac:spMkLst>
            <pc:docMk/>
            <pc:sldMk cId="0" sldId="257"/>
            <ac:spMk id="1420" creationId="{00000000-0000-0000-0000-000000000000}"/>
          </ac:spMkLst>
        </pc:spChg>
        <pc:spChg chg="add del">
          <ac:chgData name="Herbert Cardoso Mota" userId="dbaee6d09757929e" providerId="LiveId" clId="{C965FBB1-51CE-4060-9FBA-AC8808740E59}" dt="2024-12-18T10:34:57.274" v="146" actId="21"/>
          <ac:spMkLst>
            <pc:docMk/>
            <pc:sldMk cId="0" sldId="257"/>
            <ac:spMk id="1421" creationId="{00000000-0000-0000-0000-000000000000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38" creationId="{771411DF-EB2B-0F5D-CA05-DD97409D3285}"/>
          </ac:spMkLst>
        </pc:spChg>
        <pc:spChg chg="mod">
          <ac:chgData name="Herbert Cardoso Mota" userId="dbaee6d09757929e" providerId="LiveId" clId="{C965FBB1-51CE-4060-9FBA-AC8808740E59}" dt="2024-12-18T11:25:53.628" v="1473"/>
          <ac:spMkLst>
            <pc:docMk/>
            <pc:sldMk cId="0" sldId="257"/>
            <ac:spMk id="1439" creationId="{E3EABAA9-067E-992B-44F0-3073F36423DB}"/>
          </ac:spMkLst>
        </pc:spChg>
        <pc:grpChg chg="add mod">
          <ac:chgData name="Herbert Cardoso Mota" userId="dbaee6d09757929e" providerId="LiveId" clId="{C965FBB1-51CE-4060-9FBA-AC8808740E59}" dt="2024-12-18T11:31:34.899" v="1548" actId="1076"/>
          <ac:grpSpMkLst>
            <pc:docMk/>
            <pc:sldMk cId="0" sldId="257"/>
            <ac:grpSpMk id="16" creationId="{B93DC2FF-6FFE-ACC2-4F72-4520161A4716}"/>
          </ac:grpSpMkLst>
        </pc:grpChg>
        <pc:grpChg chg="mod">
          <ac:chgData name="Herbert Cardoso Mota" userId="dbaee6d09757929e" providerId="LiveId" clId="{C965FBB1-51CE-4060-9FBA-AC8808740E59}" dt="2024-12-18T11:25:53.628" v="1473"/>
          <ac:grpSpMkLst>
            <pc:docMk/>
            <pc:sldMk cId="0" sldId="257"/>
            <ac:grpSpMk id="17" creationId="{AA1CA688-333E-E333-EC95-2B57B82AA031}"/>
          </ac:grpSpMkLst>
        </pc:grpChg>
        <pc:grpChg chg="mod">
          <ac:chgData name="Herbert Cardoso Mota" userId="dbaee6d09757929e" providerId="LiveId" clId="{C965FBB1-51CE-4060-9FBA-AC8808740E59}" dt="2024-12-18T11:25:53.628" v="1473"/>
          <ac:grpSpMkLst>
            <pc:docMk/>
            <pc:sldMk cId="0" sldId="257"/>
            <ac:grpSpMk id="18" creationId="{44FC9D92-3439-BDBD-E2BC-8E7305C4F43C}"/>
          </ac:grpSpMkLst>
        </pc:grpChg>
        <pc:grpChg chg="mod">
          <ac:chgData name="Herbert Cardoso Mota" userId="dbaee6d09757929e" providerId="LiveId" clId="{C965FBB1-51CE-4060-9FBA-AC8808740E59}" dt="2024-12-18T11:25:53.628" v="1473"/>
          <ac:grpSpMkLst>
            <pc:docMk/>
            <pc:sldMk cId="0" sldId="257"/>
            <ac:grpSpMk id="19" creationId="{CB603B30-A8AA-2AF2-C6F1-7EF1F494D5E2}"/>
          </ac:grpSpMkLst>
        </pc:grpChg>
        <pc:grpChg chg="mod">
          <ac:chgData name="Herbert Cardoso Mota" userId="dbaee6d09757929e" providerId="LiveId" clId="{C965FBB1-51CE-4060-9FBA-AC8808740E59}" dt="2024-12-18T11:25:53.628" v="1473"/>
          <ac:grpSpMkLst>
            <pc:docMk/>
            <pc:sldMk cId="0" sldId="257"/>
            <ac:grpSpMk id="20" creationId="{A65B5D73-2904-6592-1056-3A6C8CCDF7EA}"/>
          </ac:grpSpMkLst>
        </pc:grpChg>
        <pc:grpChg chg="mod">
          <ac:chgData name="Herbert Cardoso Mota" userId="dbaee6d09757929e" providerId="LiveId" clId="{C965FBB1-51CE-4060-9FBA-AC8808740E59}" dt="2024-12-18T11:25:53.628" v="1473"/>
          <ac:grpSpMkLst>
            <pc:docMk/>
            <pc:sldMk cId="0" sldId="257"/>
            <ac:grpSpMk id="21" creationId="{C3682C56-5766-10C9-CEE8-1FB478BBEE73}"/>
          </ac:grpSpMkLst>
        </pc:grpChg>
        <pc:grpChg chg="mod">
          <ac:chgData name="Herbert Cardoso Mota" userId="dbaee6d09757929e" providerId="LiveId" clId="{C965FBB1-51CE-4060-9FBA-AC8808740E59}" dt="2024-12-18T11:25:53.628" v="1473"/>
          <ac:grpSpMkLst>
            <pc:docMk/>
            <pc:sldMk cId="0" sldId="257"/>
            <ac:grpSpMk id="34" creationId="{6D75BEA8-0B6B-6B35-95D7-C694263DA3DC}"/>
          </ac:grpSpMkLst>
        </pc:grpChg>
        <pc:grpChg chg="mod">
          <ac:chgData name="Herbert Cardoso Mota" userId="dbaee6d09757929e" providerId="LiveId" clId="{C965FBB1-51CE-4060-9FBA-AC8808740E59}" dt="2024-12-18T11:25:53.628" v="1473"/>
          <ac:grpSpMkLst>
            <pc:docMk/>
            <pc:sldMk cId="0" sldId="257"/>
            <ac:grpSpMk id="47" creationId="{0B03E053-70C3-B6A7-0488-A405F2E4D207}"/>
          </ac:grpSpMkLst>
        </pc:grpChg>
        <pc:grpChg chg="mod">
          <ac:chgData name="Herbert Cardoso Mota" userId="dbaee6d09757929e" providerId="LiveId" clId="{C965FBB1-51CE-4060-9FBA-AC8808740E59}" dt="2024-12-18T11:25:53.628" v="1473"/>
          <ac:grpSpMkLst>
            <pc:docMk/>
            <pc:sldMk cId="0" sldId="257"/>
            <ac:grpSpMk id="60" creationId="{8C24D135-65D9-7211-72F4-CB64DFA3ED88}"/>
          </ac:grpSpMkLst>
        </pc:grpChg>
        <pc:grpChg chg="mod">
          <ac:chgData name="Herbert Cardoso Mota" userId="dbaee6d09757929e" providerId="LiveId" clId="{C965FBB1-51CE-4060-9FBA-AC8808740E59}" dt="2024-12-18T11:25:53.628" v="1473"/>
          <ac:grpSpMkLst>
            <pc:docMk/>
            <pc:sldMk cId="0" sldId="257"/>
            <ac:grpSpMk id="61" creationId="{ED77900C-CD5A-6A3F-DFB3-4E01A7C523C0}"/>
          </ac:grpSpMkLst>
        </pc:grpChg>
        <pc:grpChg chg="mod">
          <ac:chgData name="Herbert Cardoso Mota" userId="dbaee6d09757929e" providerId="LiveId" clId="{C965FBB1-51CE-4060-9FBA-AC8808740E59}" dt="2024-12-18T10:53:29.738" v="570" actId="1076"/>
          <ac:grpSpMkLst>
            <pc:docMk/>
            <pc:sldMk cId="0" sldId="257"/>
            <ac:grpSpMk id="1422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0:53:29.738" v="570" actId="1076"/>
          <ac:grpSpMkLst>
            <pc:docMk/>
            <pc:sldMk cId="0" sldId="257"/>
            <ac:grpSpMk id="1430" creationId="{00000000-0000-0000-0000-000000000000}"/>
          </ac:grpSpMkLst>
        </pc:grpChg>
        <pc:picChg chg="add mod ord">
          <ac:chgData name="Herbert Cardoso Mota" userId="dbaee6d09757929e" providerId="LiveId" clId="{C965FBB1-51CE-4060-9FBA-AC8808740E59}" dt="2024-12-18T10:52:40.753" v="560" actId="1076"/>
          <ac:picMkLst>
            <pc:docMk/>
            <pc:sldMk cId="0" sldId="257"/>
            <ac:picMk id="11" creationId="{AD81A2B4-AABA-C935-9D3A-F59A3153FCAE}"/>
          </ac:picMkLst>
        </pc:picChg>
        <pc:picChg chg="add mod ord">
          <ac:chgData name="Herbert Cardoso Mota" userId="dbaee6d09757929e" providerId="LiveId" clId="{C965FBB1-51CE-4060-9FBA-AC8808740E59}" dt="2024-12-18T10:53:20.824" v="567" actId="167"/>
          <ac:picMkLst>
            <pc:docMk/>
            <pc:sldMk cId="0" sldId="257"/>
            <ac:picMk id="13" creationId="{AF9FBAA4-F2CE-294A-57D6-A99274B5A1D9}"/>
          </ac:picMkLst>
        </pc:picChg>
        <pc:picChg chg="add mod">
          <ac:chgData name="Herbert Cardoso Mota" userId="dbaee6d09757929e" providerId="LiveId" clId="{C965FBB1-51CE-4060-9FBA-AC8808740E59}" dt="2024-12-18T10:53:03.486" v="563" actId="1076"/>
          <ac:picMkLst>
            <pc:docMk/>
            <pc:sldMk cId="0" sldId="257"/>
            <ac:picMk id="15" creationId="{1AFDE59D-ABD9-B361-C3F2-81C5F0089500}"/>
          </ac:picMkLst>
        </pc:picChg>
      </pc:sldChg>
      <pc:sldChg chg="addSp delSp modSp del mod modNotes">
        <pc:chgData name="Herbert Cardoso Mota" userId="dbaee6d09757929e" providerId="LiveId" clId="{C965FBB1-51CE-4060-9FBA-AC8808740E59}" dt="2024-12-18T11:26:07.193" v="1476" actId="2696"/>
        <pc:sldMkLst>
          <pc:docMk/>
          <pc:sldMk cId="0" sldId="258"/>
        </pc:sldMkLst>
        <pc:spChg chg="mod">
          <ac:chgData name="Herbert Cardoso Mota" userId="dbaee6d09757929e" providerId="LiveId" clId="{C965FBB1-51CE-4060-9FBA-AC8808740E59}" dt="2024-12-18T10:34:41.670" v="135" actId="20577"/>
          <ac:spMkLst>
            <pc:docMk/>
            <pc:sldMk cId="0" sldId="258"/>
            <ac:spMk id="1442" creationId="{00000000-0000-0000-0000-000000000000}"/>
          </ac:spMkLst>
        </pc:spChg>
        <pc:spChg chg="mod">
          <ac:chgData name="Herbert Cardoso Mota" userId="dbaee6d09757929e" providerId="LiveId" clId="{C965FBB1-51CE-4060-9FBA-AC8808740E59}" dt="2024-12-18T10:31:45.588" v="66" actId="1076"/>
          <ac:spMkLst>
            <pc:docMk/>
            <pc:sldMk cId="0" sldId="258"/>
            <ac:spMk id="1461" creationId="{00000000-0000-0000-0000-000000000000}"/>
          </ac:spMkLst>
        </pc:spChg>
        <pc:spChg chg="add del">
          <ac:chgData name="Herbert Cardoso Mota" userId="dbaee6d09757929e" providerId="LiveId" clId="{C965FBB1-51CE-4060-9FBA-AC8808740E59}" dt="2024-12-18T10:31:47.121" v="68" actId="21"/>
          <ac:spMkLst>
            <pc:docMk/>
            <pc:sldMk cId="0" sldId="258"/>
            <ac:spMk id="1542" creationId="{00000000-0000-0000-0000-000000000000}"/>
          </ac:spMkLst>
        </pc:spChg>
        <pc:spChg chg="add del">
          <ac:chgData name="Herbert Cardoso Mota" userId="dbaee6d09757929e" providerId="LiveId" clId="{C965FBB1-51CE-4060-9FBA-AC8808740E59}" dt="2024-12-18T10:31:46.405" v="67" actId="21"/>
          <ac:spMkLst>
            <pc:docMk/>
            <pc:sldMk cId="0" sldId="258"/>
            <ac:spMk id="1558" creationId="{00000000-0000-0000-0000-000000000000}"/>
          </ac:spMkLst>
        </pc:spChg>
      </pc:sldChg>
      <pc:sldChg chg="del modNotes">
        <pc:chgData name="Herbert Cardoso Mota" userId="dbaee6d09757929e" providerId="LiveId" clId="{C965FBB1-51CE-4060-9FBA-AC8808740E59}" dt="2024-12-18T11:26:09.226" v="1477" actId="2696"/>
        <pc:sldMkLst>
          <pc:docMk/>
          <pc:sldMk cId="0" sldId="259"/>
        </pc:sldMkLst>
      </pc:sldChg>
      <pc:sldChg chg="del modNotes">
        <pc:chgData name="Herbert Cardoso Mota" userId="dbaee6d09757929e" providerId="LiveId" clId="{C965FBB1-51CE-4060-9FBA-AC8808740E59}" dt="2024-12-18T11:26:58.378" v="1486" actId="2696"/>
        <pc:sldMkLst>
          <pc:docMk/>
          <pc:sldMk cId="0" sldId="260"/>
        </pc:sldMkLst>
      </pc:sldChg>
      <pc:sldChg chg="del modNotes">
        <pc:chgData name="Herbert Cardoso Mota" userId="dbaee6d09757929e" providerId="LiveId" clId="{C965FBB1-51CE-4060-9FBA-AC8808740E59}" dt="2024-12-18T11:27:01.334" v="1487" actId="2696"/>
        <pc:sldMkLst>
          <pc:docMk/>
          <pc:sldMk cId="0" sldId="261"/>
        </pc:sldMkLst>
      </pc:sldChg>
      <pc:sldChg chg="del modNotes">
        <pc:chgData name="Herbert Cardoso Mota" userId="dbaee6d09757929e" providerId="LiveId" clId="{C965FBB1-51CE-4060-9FBA-AC8808740E59}" dt="2024-12-18T11:27:06.429" v="1488" actId="2696"/>
        <pc:sldMkLst>
          <pc:docMk/>
          <pc:sldMk cId="0" sldId="262"/>
        </pc:sldMkLst>
      </pc:sldChg>
      <pc:sldChg chg="del modNotes">
        <pc:chgData name="Herbert Cardoso Mota" userId="dbaee6d09757929e" providerId="LiveId" clId="{C965FBB1-51CE-4060-9FBA-AC8808740E59}" dt="2024-12-18T11:27:08.740" v="1489" actId="2696"/>
        <pc:sldMkLst>
          <pc:docMk/>
          <pc:sldMk cId="0" sldId="263"/>
        </pc:sldMkLst>
      </pc:sldChg>
      <pc:sldChg chg="del modNotes">
        <pc:chgData name="Herbert Cardoso Mota" userId="dbaee6d09757929e" providerId="LiveId" clId="{C965FBB1-51CE-4060-9FBA-AC8808740E59}" dt="2024-12-18T11:28:36.388" v="1493" actId="2696"/>
        <pc:sldMkLst>
          <pc:docMk/>
          <pc:sldMk cId="0" sldId="264"/>
        </pc:sldMkLst>
      </pc:sldChg>
      <pc:sldChg chg="addSp delSp modSp mod modNotes">
        <pc:chgData name="Herbert Cardoso Mota" userId="dbaee6d09757929e" providerId="LiveId" clId="{C965FBB1-51CE-4060-9FBA-AC8808740E59}" dt="2024-12-18T11:32:04.016" v="1552" actId="20577"/>
        <pc:sldMkLst>
          <pc:docMk/>
          <pc:sldMk cId="0" sldId="265"/>
        </pc:sldMkLst>
        <pc:spChg chg="add del mod">
          <ac:chgData name="Herbert Cardoso Mota" userId="dbaee6d09757929e" providerId="LiveId" clId="{C965FBB1-51CE-4060-9FBA-AC8808740E59}" dt="2024-12-18T10:45:56.692" v="384" actId="21"/>
          <ac:spMkLst>
            <pc:docMk/>
            <pc:sldMk cId="0" sldId="265"/>
            <ac:spMk id="3" creationId="{D6E06646-90F5-C1EF-11A0-D6854BC978BD}"/>
          </ac:spMkLst>
        </pc:spChg>
        <pc:spChg chg="add del mod">
          <ac:chgData name="Herbert Cardoso Mota" userId="dbaee6d09757929e" providerId="LiveId" clId="{C965FBB1-51CE-4060-9FBA-AC8808740E59}" dt="2024-12-18T10:46:13.370" v="386" actId="21"/>
          <ac:spMkLst>
            <pc:docMk/>
            <pc:sldMk cId="0" sldId="265"/>
            <ac:spMk id="5" creationId="{2196E704-70B7-E2A1-01A1-0B209930BE64}"/>
          </ac:spMkLst>
        </pc:spChg>
        <pc:spChg chg="add del mod">
          <ac:chgData name="Herbert Cardoso Mota" userId="dbaee6d09757929e" providerId="LiveId" clId="{C965FBB1-51CE-4060-9FBA-AC8808740E59}" dt="2024-12-18T10:46:20.719" v="388" actId="21"/>
          <ac:spMkLst>
            <pc:docMk/>
            <pc:sldMk cId="0" sldId="265"/>
            <ac:spMk id="7" creationId="{4D0CFA3F-88B9-E54C-6CA5-661CA313C550}"/>
          </ac:spMkLst>
        </pc:spChg>
        <pc:spChg chg="add del mod">
          <ac:chgData name="Herbert Cardoso Mota" userId="dbaee6d09757929e" providerId="LiveId" clId="{C965FBB1-51CE-4060-9FBA-AC8808740E59}" dt="2024-12-18T10:46:29.595" v="390" actId="21"/>
          <ac:spMkLst>
            <pc:docMk/>
            <pc:sldMk cId="0" sldId="265"/>
            <ac:spMk id="9" creationId="{2C99973B-1E2F-7732-E507-599B831D29A2}"/>
          </ac:spMkLst>
        </pc:spChg>
        <pc:spChg chg="add del mod">
          <ac:chgData name="Herbert Cardoso Mota" userId="dbaee6d09757929e" providerId="LiveId" clId="{C965FBB1-51CE-4060-9FBA-AC8808740E59}" dt="2024-12-18T10:46:37.515" v="392" actId="21"/>
          <ac:spMkLst>
            <pc:docMk/>
            <pc:sldMk cId="0" sldId="265"/>
            <ac:spMk id="11" creationId="{542B2ACD-8749-76FD-86E5-C3A3B5A6138E}"/>
          </ac:spMkLst>
        </pc:spChg>
        <pc:spChg chg="add del mod">
          <ac:chgData name="Herbert Cardoso Mota" userId="dbaee6d09757929e" providerId="LiveId" clId="{C965FBB1-51CE-4060-9FBA-AC8808740E59}" dt="2024-12-18T10:46:46.763" v="394" actId="21"/>
          <ac:spMkLst>
            <pc:docMk/>
            <pc:sldMk cId="0" sldId="265"/>
            <ac:spMk id="13" creationId="{362D0AED-A3C8-440E-FF6A-DFFD6D19763E}"/>
          </ac:spMkLst>
        </pc:spChg>
        <pc:spChg chg="add del mod">
          <ac:chgData name="Herbert Cardoso Mota" userId="dbaee6d09757929e" providerId="LiveId" clId="{C965FBB1-51CE-4060-9FBA-AC8808740E59}" dt="2024-12-18T10:46:56.632" v="396" actId="21"/>
          <ac:spMkLst>
            <pc:docMk/>
            <pc:sldMk cId="0" sldId="265"/>
            <ac:spMk id="15" creationId="{755626FA-475D-165B-CB86-57CB6DEEDE96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9" creationId="{43DAA273-EE7E-6FB1-2E8D-C3D040F538D4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30" creationId="{F68B12EA-1E2B-38DC-0737-249F816868B8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31" creationId="{8F69DE05-72E0-754D-327D-09B6BFAC8D7A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32" creationId="{C41350FB-73B9-5288-83B6-8D8532C1875C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33" creationId="{2C7FBFE6-221F-0A24-3098-5A424EC97590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34" creationId="{28843947-DA37-C0F7-1C8B-0B869DB31543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35" creationId="{B0C60C63-40FA-2360-BFFD-B852B25DD0BC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36" creationId="{DAC134A6-2D50-A82A-DA3D-30BC221808A0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37" creationId="{7546D61D-5D3D-7E6E-9F6A-303F25D038DF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38" creationId="{240AC397-792C-E6F3-EB04-E5DF8D28A2DA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39" creationId="{E0FA8127-C3FA-0825-78D8-8B78325CD37B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40" creationId="{65F8365F-A167-B307-29AC-4AFB432CA0C7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41" creationId="{648C6AD0-924B-CD37-A078-07BDEF28F96F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42" creationId="{AC03DE3F-4FC3-B0FA-4C7E-8D0EAF6BE5B6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43" creationId="{3C97631D-8733-4AA2-B559-2B33249C4BA0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44" creationId="{B58F8765-584A-B749-AA13-050EE86C285E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45" creationId="{FEB4A2B0-6DFE-93AF-73E7-11A1593636C6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46" creationId="{3CE9ED94-B0CF-6B8F-10E1-1F1BA703C683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47" creationId="{15DF7C6E-0465-2A4C-027D-926ADB74FEAD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48" creationId="{64748849-43F2-D798-6461-E6BDA16A99BC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49" creationId="{DAA6F864-4270-2672-999A-D6B86DE436C1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50" creationId="{1455548C-69E5-68A8-09E1-438833F5F93E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51" creationId="{32EB6659-3428-32B1-884A-024365C423FC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52" creationId="{A76568A7-D500-8826-7FC7-F98456E4C374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54" creationId="{CE32503F-EACE-0DEB-7ECD-9989EA15F976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55" creationId="{C981C5A4-AF4E-2E16-DACD-371A980FE133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56" creationId="{7F461C6D-AA40-3255-1327-858E6C7DF524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57" creationId="{5E21D511-662F-FC34-9680-C7A6C3ED32AC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58" creationId="{5B37BE10-F41C-10EB-7830-59416A08BB4B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59" creationId="{31494F4A-EB6A-2850-CDC4-1F92EDA54A01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60" creationId="{674D78BC-E5F2-02B6-94F0-CF1334381FED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61" creationId="{E9842ADB-433F-00AB-9ECE-E274E221AD36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62" creationId="{FC33FA2F-98D9-6569-FF2E-F982E9B714C7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63" creationId="{22E918EF-DBB6-FC22-EB9A-41FE97829567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240" creationId="{A9793C81-C9DE-C589-147C-42BE9553C600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241" creationId="{FAA4468C-B4B1-55CB-A5B6-E79AC8DCED65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243" creationId="{9BFAE77B-1533-A4D3-4BB8-09A84407BA4B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244" creationId="{DCFADEB9-1EFE-04BB-E15A-B5E026B37BD8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245" creationId="{1A842BC4-8597-997B-3DFC-7933BBB12684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246" creationId="{9050B277-BBA1-A15B-EB58-7155B9F4DE8C}"/>
          </ac:spMkLst>
        </pc:spChg>
        <pc:spChg chg="del">
          <ac:chgData name="Herbert Cardoso Mota" userId="dbaee6d09757929e" providerId="LiveId" clId="{C965FBB1-51CE-4060-9FBA-AC8808740E59}" dt="2024-12-18T10:46:09.387" v="385" actId="21"/>
          <ac:spMkLst>
            <pc:docMk/>
            <pc:sldMk cId="0" sldId="265"/>
            <ac:spMk id="2247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45:44.700" v="383" actId="21"/>
          <ac:spMkLst>
            <pc:docMk/>
            <pc:sldMk cId="0" sldId="265"/>
            <ac:spMk id="2248" creationId="{00000000-0000-0000-0000-000000000000}"/>
          </ac:spMkLst>
        </pc:spChg>
        <pc:spChg chg="mod">
          <ac:chgData name="Herbert Cardoso Mota" userId="dbaee6d09757929e" providerId="LiveId" clId="{C965FBB1-51CE-4060-9FBA-AC8808740E59}" dt="2024-12-18T11:32:04.016" v="1552" actId="20577"/>
          <ac:spMkLst>
            <pc:docMk/>
            <pc:sldMk cId="0" sldId="265"/>
            <ac:spMk id="2249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46:33.462" v="391" actId="21"/>
          <ac:spMkLst>
            <pc:docMk/>
            <pc:sldMk cId="0" sldId="265"/>
            <ac:spMk id="2250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46:24.378" v="389" actId="21"/>
          <ac:spMkLst>
            <pc:docMk/>
            <pc:sldMk cId="0" sldId="265"/>
            <ac:spMk id="2251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46:16.955" v="387" actId="21"/>
          <ac:spMkLst>
            <pc:docMk/>
            <pc:sldMk cId="0" sldId="265"/>
            <ac:spMk id="2252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46:53.691" v="395" actId="21"/>
          <ac:spMkLst>
            <pc:docMk/>
            <pc:sldMk cId="0" sldId="265"/>
            <ac:spMk id="2253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46:42.302" v="393" actId="21"/>
          <ac:spMkLst>
            <pc:docMk/>
            <pc:sldMk cId="0" sldId="265"/>
            <ac:spMk id="2254" creationId="{00000000-0000-0000-0000-000000000000}"/>
          </ac:spMkLst>
        </pc:spChg>
        <pc:spChg chg="mod">
          <ac:chgData name="Herbert Cardoso Mota" userId="dbaee6d09757929e" providerId="LiveId" clId="{C965FBB1-51CE-4060-9FBA-AC8808740E59}" dt="2024-12-18T10:50:49.316" v="546" actId="1076"/>
          <ac:spMkLst>
            <pc:docMk/>
            <pc:sldMk cId="0" sldId="265"/>
            <ac:spMk id="2255" creationId="{00000000-0000-0000-0000-000000000000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12" creationId="{8F9CA41D-107F-D22C-FFAD-F2370526332A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13" creationId="{10E0C783-57B8-8CFA-529B-60974E12C099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14" creationId="{2DE32DC0-80E3-11EA-76CA-F1629316C56A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15" creationId="{38A267A7-66B2-942C-CFA6-79FC5EC75C9A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16" creationId="{71E76F44-737E-01A9-B6BD-A110184345A7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17" creationId="{BB62DEC5-D346-6783-54AD-99B9EDF2A9B9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18" creationId="{2B2B1A6B-94D3-18BE-FEE8-42D6712847E6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19" creationId="{20E251A7-26FE-0D35-7282-A311731D5C9A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21" creationId="{4B6FE61C-BDEE-792C-A8F6-D6867BA64399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22" creationId="{C8F7A2BE-E391-9420-7135-9A97312F4201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23" creationId="{E8606168-E4CE-8921-0FC9-9A739A1D683D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24" creationId="{5437FA12-3D75-733F-BFEA-0CF695D66B2F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25" creationId="{EB3D2194-6E39-A155-25F8-476B5DE179E5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26" creationId="{5BA1F212-B9FA-C764-0BA7-DFD6AA15DCAC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27" creationId="{0D030DCD-69D3-22C8-0463-E17C3A65BC97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28" creationId="{6F169FF5-34CE-F00F-2603-F1298A4FF0B3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29" creationId="{AB4F79D6-00A3-1122-6E8C-A6EB52BDC7B3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30" creationId="{1591B194-6C2B-EE2B-ED7F-ADC4E44E9877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31" creationId="{D099F865-FBC7-879A-10C2-4D40CD7C98B0}"/>
          </ac:spMkLst>
        </pc:spChg>
        <pc:spChg chg="mod">
          <ac:chgData name="Herbert Cardoso Mota" userId="dbaee6d09757929e" providerId="LiveId" clId="{C965FBB1-51CE-4060-9FBA-AC8808740E59}" dt="2024-12-18T11:27:24.369" v="1490"/>
          <ac:spMkLst>
            <pc:docMk/>
            <pc:sldMk cId="0" sldId="265"/>
            <ac:spMk id="2332" creationId="{F3F38B50-5D7C-7900-8759-3EA93C95EFED}"/>
          </ac:spMkLst>
        </pc:spChg>
        <pc:grpChg chg="add mod">
          <ac:chgData name="Herbert Cardoso Mota" userId="dbaee6d09757929e" providerId="LiveId" clId="{C965FBB1-51CE-4060-9FBA-AC8808740E59}" dt="2024-12-18T11:31:54.296" v="1551" actId="1076"/>
          <ac:grpSpMkLst>
            <pc:docMk/>
            <pc:sldMk cId="0" sldId="265"/>
            <ac:grpSpMk id="23" creationId="{0BD85404-B65F-E1E7-D4B4-B53052C619AD}"/>
          </ac:grpSpMkLst>
        </pc:grpChg>
        <pc:grpChg chg="mod">
          <ac:chgData name="Herbert Cardoso Mota" userId="dbaee6d09757929e" providerId="LiveId" clId="{C965FBB1-51CE-4060-9FBA-AC8808740E59}" dt="2024-12-18T11:27:24.369" v="1490"/>
          <ac:grpSpMkLst>
            <pc:docMk/>
            <pc:sldMk cId="0" sldId="265"/>
            <ac:grpSpMk id="24" creationId="{8092D400-1464-4EFD-3CDD-C5FC398E82C1}"/>
          </ac:grpSpMkLst>
        </pc:grpChg>
        <pc:grpChg chg="mod">
          <ac:chgData name="Herbert Cardoso Mota" userId="dbaee6d09757929e" providerId="LiveId" clId="{C965FBB1-51CE-4060-9FBA-AC8808740E59}" dt="2024-12-18T11:27:24.369" v="1490"/>
          <ac:grpSpMkLst>
            <pc:docMk/>
            <pc:sldMk cId="0" sldId="265"/>
            <ac:grpSpMk id="25" creationId="{CE125E84-A895-A991-7A90-DC2C151DA4D5}"/>
          </ac:grpSpMkLst>
        </pc:grpChg>
        <pc:grpChg chg="mod">
          <ac:chgData name="Herbert Cardoso Mota" userId="dbaee6d09757929e" providerId="LiveId" clId="{C965FBB1-51CE-4060-9FBA-AC8808740E59}" dt="2024-12-18T11:27:24.369" v="1490"/>
          <ac:grpSpMkLst>
            <pc:docMk/>
            <pc:sldMk cId="0" sldId="265"/>
            <ac:grpSpMk id="26" creationId="{1D551427-85F8-737E-61FB-AFB1E9900504}"/>
          </ac:grpSpMkLst>
        </pc:grpChg>
        <pc:grpChg chg="mod">
          <ac:chgData name="Herbert Cardoso Mota" userId="dbaee6d09757929e" providerId="LiveId" clId="{C965FBB1-51CE-4060-9FBA-AC8808740E59}" dt="2024-12-18T11:27:24.369" v="1490"/>
          <ac:grpSpMkLst>
            <pc:docMk/>
            <pc:sldMk cId="0" sldId="265"/>
            <ac:grpSpMk id="27" creationId="{5C132406-3479-B0D1-C5A8-E044F304E370}"/>
          </ac:grpSpMkLst>
        </pc:grpChg>
        <pc:grpChg chg="mod">
          <ac:chgData name="Herbert Cardoso Mota" userId="dbaee6d09757929e" providerId="LiveId" clId="{C965FBB1-51CE-4060-9FBA-AC8808740E59}" dt="2024-12-18T11:27:24.369" v="1490"/>
          <ac:grpSpMkLst>
            <pc:docMk/>
            <pc:sldMk cId="0" sldId="265"/>
            <ac:grpSpMk id="28" creationId="{55DD1AB3-7B75-5841-A770-05DFF8728BE8}"/>
          </ac:grpSpMkLst>
        </pc:grpChg>
        <pc:grpChg chg="mod">
          <ac:chgData name="Herbert Cardoso Mota" userId="dbaee6d09757929e" providerId="LiveId" clId="{C965FBB1-51CE-4060-9FBA-AC8808740E59}" dt="2024-12-18T11:27:24.369" v="1490"/>
          <ac:grpSpMkLst>
            <pc:docMk/>
            <pc:sldMk cId="0" sldId="265"/>
            <ac:grpSpMk id="53" creationId="{432DFF4F-CAF0-82EB-7C27-2769A2ED0BEA}"/>
          </ac:grpSpMkLst>
        </pc:grpChg>
        <pc:grpChg chg="mod">
          <ac:chgData name="Herbert Cardoso Mota" userId="dbaee6d09757929e" providerId="LiveId" clId="{C965FBB1-51CE-4060-9FBA-AC8808740E59}" dt="2024-12-18T11:27:24.369" v="1490"/>
          <ac:grpSpMkLst>
            <pc:docMk/>
            <pc:sldMk cId="0" sldId="265"/>
            <ac:grpSpMk id="2242" creationId="{FC192B18-043E-787F-0754-492F345564C0}"/>
          </ac:grpSpMkLst>
        </pc:grpChg>
        <pc:grpChg chg="mod">
          <ac:chgData name="Herbert Cardoso Mota" userId="dbaee6d09757929e" providerId="LiveId" clId="{C965FBB1-51CE-4060-9FBA-AC8808740E59}" dt="2024-12-18T10:48:15.720" v="417" actId="1076"/>
          <ac:grpSpMkLst>
            <pc:docMk/>
            <pc:sldMk cId="0" sldId="265"/>
            <ac:grpSpMk id="2256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0:50:42.165" v="545" actId="1076"/>
          <ac:grpSpMkLst>
            <pc:docMk/>
            <pc:sldMk cId="0" sldId="265"/>
            <ac:grpSpMk id="2270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1:31:51.292" v="1550" actId="1076"/>
          <ac:grpSpMkLst>
            <pc:docMk/>
            <pc:sldMk cId="0" sldId="265"/>
            <ac:grpSpMk id="2284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0:49:20.169" v="432" actId="1076"/>
          <ac:grpSpMkLst>
            <pc:docMk/>
            <pc:sldMk cId="0" sldId="265"/>
            <ac:grpSpMk id="2298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1:27:24.369" v="1490"/>
          <ac:grpSpMkLst>
            <pc:docMk/>
            <pc:sldMk cId="0" sldId="265"/>
            <ac:grpSpMk id="2320" creationId="{AC66ADC8-D585-E154-C32F-4904EEAD629E}"/>
          </ac:grpSpMkLst>
        </pc:grpChg>
        <pc:picChg chg="add mod ord">
          <ac:chgData name="Herbert Cardoso Mota" userId="dbaee6d09757929e" providerId="LiveId" clId="{C965FBB1-51CE-4060-9FBA-AC8808740E59}" dt="2024-12-18T10:48:18.997" v="418" actId="167"/>
          <ac:picMkLst>
            <pc:docMk/>
            <pc:sldMk cId="0" sldId="265"/>
            <ac:picMk id="17" creationId="{7DF35CD1-3973-7991-3456-2DECCAF1AE54}"/>
          </ac:picMkLst>
        </pc:picChg>
        <pc:picChg chg="add mod ord">
          <ac:chgData name="Herbert Cardoso Mota" userId="dbaee6d09757929e" providerId="LiveId" clId="{C965FBB1-51CE-4060-9FBA-AC8808740E59}" dt="2024-12-18T11:31:48.510" v="1549" actId="1076"/>
          <ac:picMkLst>
            <pc:docMk/>
            <pc:sldMk cId="0" sldId="265"/>
            <ac:picMk id="19" creationId="{72B65C47-60C6-7199-F280-6173AB881F81}"/>
          </ac:picMkLst>
        </pc:picChg>
        <pc:picChg chg="add mod ord">
          <ac:chgData name="Herbert Cardoso Mota" userId="dbaee6d09757929e" providerId="LiveId" clId="{C965FBB1-51CE-4060-9FBA-AC8808740E59}" dt="2024-12-18T10:49:26.963" v="433" actId="167"/>
          <ac:picMkLst>
            <pc:docMk/>
            <pc:sldMk cId="0" sldId="265"/>
            <ac:picMk id="21" creationId="{E5AFE1DE-9D35-D3AC-B2E2-1B1E0DF2D6B5}"/>
          </ac:picMkLst>
        </pc:picChg>
        <pc:picChg chg="add mod">
          <ac:chgData name="Herbert Cardoso Mota" userId="dbaee6d09757929e" providerId="LiveId" clId="{C965FBB1-51CE-4060-9FBA-AC8808740E59}" dt="2024-12-18T11:00:51.073" v="752" actId="1076"/>
          <ac:picMkLst>
            <pc:docMk/>
            <pc:sldMk cId="0" sldId="265"/>
            <ac:picMk id="22" creationId="{85CBDA64-29DA-1B76-0F06-C81790EC1387}"/>
          </ac:picMkLst>
        </pc:picChg>
      </pc:sldChg>
      <pc:sldChg chg="addSp delSp modSp mod ord modNotes">
        <pc:chgData name="Herbert Cardoso Mota" userId="dbaee6d09757929e" providerId="LiveId" clId="{C965FBB1-51CE-4060-9FBA-AC8808740E59}" dt="2024-12-18T11:30:14.899" v="1506"/>
        <pc:sldMkLst>
          <pc:docMk/>
          <pc:sldMk cId="0" sldId="266"/>
        </pc:sldMkLst>
        <pc:spChg chg="add del mod">
          <ac:chgData name="Herbert Cardoso Mota" userId="dbaee6d09757929e" providerId="LiveId" clId="{C965FBB1-51CE-4060-9FBA-AC8808740E59}" dt="2024-12-18T10:55:28.888" v="572" actId="21"/>
          <ac:spMkLst>
            <pc:docMk/>
            <pc:sldMk cId="0" sldId="266"/>
            <ac:spMk id="3" creationId="{EF8C424F-E6BC-CC76-8F84-2D32D6EAF54B}"/>
          </ac:spMkLst>
        </pc:spChg>
        <pc:spChg chg="add del mod">
          <ac:chgData name="Herbert Cardoso Mota" userId="dbaee6d09757929e" providerId="LiveId" clId="{C965FBB1-51CE-4060-9FBA-AC8808740E59}" dt="2024-12-18T10:55:37.228" v="574" actId="21"/>
          <ac:spMkLst>
            <pc:docMk/>
            <pc:sldMk cId="0" sldId="266"/>
            <ac:spMk id="5" creationId="{99E3DC00-B141-83C2-351B-8E56C88AFD94}"/>
          </ac:spMkLst>
        </pc:spChg>
        <pc:spChg chg="add del mod">
          <ac:chgData name="Herbert Cardoso Mota" userId="dbaee6d09757929e" providerId="LiveId" clId="{C965FBB1-51CE-4060-9FBA-AC8808740E59}" dt="2024-12-18T10:55:45.398" v="576" actId="21"/>
          <ac:spMkLst>
            <pc:docMk/>
            <pc:sldMk cId="0" sldId="266"/>
            <ac:spMk id="7" creationId="{3EF5E47C-915E-B414-A133-15C07C75EE83}"/>
          </ac:spMkLst>
        </pc:spChg>
        <pc:spChg chg="add del mod">
          <ac:chgData name="Herbert Cardoso Mota" userId="dbaee6d09757929e" providerId="LiveId" clId="{C965FBB1-51CE-4060-9FBA-AC8808740E59}" dt="2024-12-18T10:55:53.667" v="578" actId="21"/>
          <ac:spMkLst>
            <pc:docMk/>
            <pc:sldMk cId="0" sldId="266"/>
            <ac:spMk id="9" creationId="{B59F1450-4F57-08EB-E826-5F578B5A1AA6}"/>
          </ac:spMkLst>
        </pc:spChg>
        <pc:spChg chg="add del mod">
          <ac:chgData name="Herbert Cardoso Mota" userId="dbaee6d09757929e" providerId="LiveId" clId="{C965FBB1-51CE-4060-9FBA-AC8808740E59}" dt="2024-12-18T10:56:03.212" v="580" actId="21"/>
          <ac:spMkLst>
            <pc:docMk/>
            <pc:sldMk cId="0" sldId="266"/>
            <ac:spMk id="11" creationId="{B1CD0136-2804-35A8-8EC6-D595C5E8A307}"/>
          </ac:spMkLst>
        </pc:spChg>
        <pc:spChg chg="add del mod">
          <ac:chgData name="Herbert Cardoso Mota" userId="dbaee6d09757929e" providerId="LiveId" clId="{C965FBB1-51CE-4060-9FBA-AC8808740E59}" dt="2024-12-18T10:56:10.733" v="582" actId="21"/>
          <ac:spMkLst>
            <pc:docMk/>
            <pc:sldMk cId="0" sldId="266"/>
            <ac:spMk id="13" creationId="{FE27467E-30FA-19FE-073D-36EABC841898}"/>
          </ac:spMkLst>
        </pc:spChg>
        <pc:spChg chg="add del mod">
          <ac:chgData name="Herbert Cardoso Mota" userId="dbaee6d09757929e" providerId="LiveId" clId="{C965FBB1-51CE-4060-9FBA-AC8808740E59}" dt="2024-12-18T10:56:23.662" v="584" actId="21"/>
          <ac:spMkLst>
            <pc:docMk/>
            <pc:sldMk cId="0" sldId="266"/>
            <ac:spMk id="15" creationId="{214D4B42-ED2B-D639-6557-61B3B82599F6}"/>
          </ac:spMkLst>
        </pc:spChg>
        <pc:spChg chg="add del mod">
          <ac:chgData name="Herbert Cardoso Mota" userId="dbaee6d09757929e" providerId="LiveId" clId="{C965FBB1-51CE-4060-9FBA-AC8808740E59}" dt="2024-12-18T10:56:32.824" v="586" actId="21"/>
          <ac:spMkLst>
            <pc:docMk/>
            <pc:sldMk cId="0" sldId="266"/>
            <ac:spMk id="17" creationId="{3580C75E-2338-8B94-B72B-F7F2D550B155}"/>
          </ac:spMkLst>
        </pc:spChg>
        <pc:spChg chg="add del mod">
          <ac:chgData name="Herbert Cardoso Mota" userId="dbaee6d09757929e" providerId="LiveId" clId="{C965FBB1-51CE-4060-9FBA-AC8808740E59}" dt="2024-12-18T10:56:42.329" v="588" actId="21"/>
          <ac:spMkLst>
            <pc:docMk/>
            <pc:sldMk cId="0" sldId="266"/>
            <ac:spMk id="19" creationId="{97F166B8-662C-28EB-9E3E-6F424ADB7F07}"/>
          </ac:spMkLst>
        </pc:spChg>
        <pc:spChg chg="add del mod">
          <ac:chgData name="Herbert Cardoso Mota" userId="dbaee6d09757929e" providerId="LiveId" clId="{C965FBB1-51CE-4060-9FBA-AC8808740E59}" dt="2024-12-18T10:56:49.974" v="590" actId="21"/>
          <ac:spMkLst>
            <pc:docMk/>
            <pc:sldMk cId="0" sldId="266"/>
            <ac:spMk id="21" creationId="{1E24B5E3-413D-8BBE-B54B-EB1DADED893C}"/>
          </ac:spMkLst>
        </pc:spChg>
        <pc:spChg chg="add del mod">
          <ac:chgData name="Herbert Cardoso Mota" userId="dbaee6d09757929e" providerId="LiveId" clId="{C965FBB1-51CE-4060-9FBA-AC8808740E59}" dt="2024-12-18T10:56:57.059" v="592" actId="21"/>
          <ac:spMkLst>
            <pc:docMk/>
            <pc:sldMk cId="0" sldId="266"/>
            <ac:spMk id="23" creationId="{CDFA8A2B-AA0F-4E8B-4F91-70CDDD347CF0}"/>
          </ac:spMkLst>
        </pc:spChg>
        <pc:spChg chg="del">
          <ac:chgData name="Herbert Cardoso Mota" userId="dbaee6d09757929e" providerId="LiveId" clId="{C965FBB1-51CE-4060-9FBA-AC8808740E59}" dt="2024-12-18T10:55:25.108" v="571" actId="21"/>
          <ac:spMkLst>
            <pc:docMk/>
            <pc:sldMk cId="0" sldId="266"/>
            <ac:spMk id="2316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55:34.307" v="573" actId="21"/>
          <ac:spMkLst>
            <pc:docMk/>
            <pc:sldMk cId="0" sldId="266"/>
            <ac:spMk id="2317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56:06.296" v="581" actId="21"/>
          <ac:spMkLst>
            <pc:docMk/>
            <pc:sldMk cId="0" sldId="266"/>
            <ac:spMk id="2318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55:59.160" v="579" actId="21"/>
          <ac:spMkLst>
            <pc:docMk/>
            <pc:sldMk cId="0" sldId="266"/>
            <ac:spMk id="2319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55:48.870" v="577" actId="21"/>
          <ac:spMkLst>
            <pc:docMk/>
            <pc:sldMk cId="0" sldId="266"/>
            <ac:spMk id="2320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55:40.961" v="575" actId="21"/>
          <ac:spMkLst>
            <pc:docMk/>
            <pc:sldMk cId="0" sldId="266"/>
            <ac:spMk id="2321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56:27.196" v="585" actId="21"/>
          <ac:spMkLst>
            <pc:docMk/>
            <pc:sldMk cId="0" sldId="266"/>
            <ac:spMk id="2322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56:17.727" v="583" actId="21"/>
          <ac:spMkLst>
            <pc:docMk/>
            <pc:sldMk cId="0" sldId="266"/>
            <ac:spMk id="2323" creationId="{00000000-0000-0000-0000-000000000000}"/>
          </ac:spMkLst>
        </pc:spChg>
        <pc:spChg chg="mod">
          <ac:chgData name="Herbert Cardoso Mota" userId="dbaee6d09757929e" providerId="LiveId" clId="{C965FBB1-51CE-4060-9FBA-AC8808740E59}" dt="2024-12-18T10:58:54.308" v="727" actId="1076"/>
          <ac:spMkLst>
            <pc:docMk/>
            <pc:sldMk cId="0" sldId="266"/>
            <ac:spMk id="2324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56:52.990" v="591" actId="21"/>
          <ac:spMkLst>
            <pc:docMk/>
            <pc:sldMk cId="0" sldId="266"/>
            <ac:spMk id="2325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56:46.252" v="589" actId="21"/>
          <ac:spMkLst>
            <pc:docMk/>
            <pc:sldMk cId="0" sldId="266"/>
            <ac:spMk id="2326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0:56:38.452" v="587" actId="21"/>
          <ac:spMkLst>
            <pc:docMk/>
            <pc:sldMk cId="0" sldId="266"/>
            <ac:spMk id="2327" creationId="{00000000-0000-0000-0000-000000000000}"/>
          </ac:spMkLst>
        </pc:spChg>
        <pc:spChg chg="mod">
          <ac:chgData name="Herbert Cardoso Mota" userId="dbaee6d09757929e" providerId="LiveId" clId="{C965FBB1-51CE-4060-9FBA-AC8808740E59}" dt="2024-12-18T10:57:14.808" v="609" actId="20577"/>
          <ac:spMkLst>
            <pc:docMk/>
            <pc:sldMk cId="0" sldId="266"/>
            <ac:spMk id="2328" creationId="{00000000-0000-0000-0000-000000000000}"/>
          </ac:spMkLst>
        </pc:spChg>
        <pc:grpChg chg="mod">
          <ac:chgData name="Herbert Cardoso Mota" userId="dbaee6d09757929e" providerId="LiveId" clId="{C965FBB1-51CE-4060-9FBA-AC8808740E59}" dt="2024-12-18T11:00:22.470" v="749" actId="1076"/>
          <ac:grpSpMkLst>
            <pc:docMk/>
            <pc:sldMk cId="0" sldId="266"/>
            <ac:grpSpMk id="2329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1:00:13.579" v="746" actId="1076"/>
          <ac:grpSpMkLst>
            <pc:docMk/>
            <pc:sldMk cId="0" sldId="266"/>
            <ac:grpSpMk id="2343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1:00:18.991" v="748" actId="1076"/>
          <ac:grpSpMkLst>
            <pc:docMk/>
            <pc:sldMk cId="0" sldId="266"/>
            <ac:grpSpMk id="2357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0:59:21.144" v="732" actId="1076"/>
          <ac:grpSpMkLst>
            <pc:docMk/>
            <pc:sldMk cId="0" sldId="266"/>
            <ac:grpSpMk id="2371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0:59:04.988" v="729" actId="1076"/>
          <ac:grpSpMkLst>
            <pc:docMk/>
            <pc:sldMk cId="0" sldId="266"/>
            <ac:grpSpMk id="2385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0:59:14.548" v="731" actId="1076"/>
          <ac:grpSpMkLst>
            <pc:docMk/>
            <pc:sldMk cId="0" sldId="266"/>
            <ac:grpSpMk id="2399" creationId="{00000000-0000-0000-0000-000000000000}"/>
          </ac:grpSpMkLst>
        </pc:grpChg>
        <pc:picChg chg="add mod ord">
          <ac:chgData name="Herbert Cardoso Mota" userId="dbaee6d09757929e" providerId="LiveId" clId="{C965FBB1-51CE-4060-9FBA-AC8808740E59}" dt="2024-12-18T11:00:27.210" v="750" actId="167"/>
          <ac:picMkLst>
            <pc:docMk/>
            <pc:sldMk cId="0" sldId="266"/>
            <ac:picMk id="25" creationId="{F14D75AC-3DB0-257A-9187-BBA594F3A5DB}"/>
          </ac:picMkLst>
        </pc:picChg>
        <pc:picChg chg="add mod ord">
          <ac:chgData name="Herbert Cardoso Mota" userId="dbaee6d09757929e" providerId="LiveId" clId="{C965FBB1-51CE-4060-9FBA-AC8808740E59}" dt="2024-12-18T11:00:15.942" v="747" actId="1076"/>
          <ac:picMkLst>
            <pc:docMk/>
            <pc:sldMk cId="0" sldId="266"/>
            <ac:picMk id="27" creationId="{1DDD1E22-8DC9-2A41-581E-D152D776C814}"/>
          </ac:picMkLst>
        </pc:picChg>
        <pc:picChg chg="add mod">
          <ac:chgData name="Herbert Cardoso Mota" userId="dbaee6d09757929e" providerId="LiveId" clId="{C965FBB1-51CE-4060-9FBA-AC8808740E59}" dt="2024-12-18T11:29:39.547" v="1498" actId="1076"/>
          <ac:picMkLst>
            <pc:docMk/>
            <pc:sldMk cId="0" sldId="266"/>
            <ac:picMk id="28" creationId="{66402A86-A354-3F47-4B68-3413E0098D91}"/>
          </ac:picMkLst>
        </pc:picChg>
      </pc:sldChg>
      <pc:sldChg chg="addSp modSp mod modNotes">
        <pc:chgData name="Herbert Cardoso Mota" userId="dbaee6d09757929e" providerId="LiveId" clId="{C965FBB1-51CE-4060-9FBA-AC8808740E59}" dt="2024-12-18T11:32:55.150" v="1584" actId="20577"/>
        <pc:sldMkLst>
          <pc:docMk/>
          <pc:sldMk cId="0" sldId="267"/>
        </pc:sldMkLst>
        <pc:spChg chg="add mod">
          <ac:chgData name="Herbert Cardoso Mota" userId="dbaee6d09757929e" providerId="LiveId" clId="{C965FBB1-51CE-4060-9FBA-AC8808740E59}" dt="2024-12-18T11:32:55.150" v="1584" actId="20577"/>
          <ac:spMkLst>
            <pc:docMk/>
            <pc:sldMk cId="0" sldId="267"/>
            <ac:spMk id="8" creationId="{8A548A16-3FC1-615F-FD33-1052A6798579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16" creationId="{9CCD7746-8726-D7ED-09A5-D4353ABBDEF8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17" creationId="{15F6BC6E-2A0C-8DDE-8823-810EA5AC0347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18" creationId="{24ACDE4D-5A5B-AD8D-B59B-160AEAAE52BD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19" creationId="{CB28A9DF-B8AF-A76A-5F30-2BE98E841ED9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0" creationId="{2A827007-D3BD-E54A-37C8-EF24CF13D8CF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1" creationId="{7A46A3D5-A3E0-BA41-7B04-DF516EA519D1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2" creationId="{F7F67D61-98C9-9BEB-0530-C8BF1C41FA69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" creationId="{376A4E4C-244E-2CE8-D4E8-FB97EF3C0413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4" creationId="{0795C2E6-A7B0-07A1-7980-D0A36B1F2240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5" creationId="{8D874EC7-F0AC-61F3-2E35-E89F8A93AB2C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6" creationId="{060FC205-28A0-93CA-FCAB-CA07E67B3381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7" creationId="{35717B0E-F4B1-571F-372D-E620547D3CE4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8" creationId="{3A863852-9D3A-3D69-5D0A-2AE3065A795C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9" creationId="{276E6F99-9F34-6B89-B254-610415F27578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30" creationId="{35920733-5882-4994-B1D5-D544CAEF3B00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31" creationId="{D2FF18A4-688F-3359-2112-2FBF95BD9ACF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32" creationId="{74E4C553-27C4-4485-79D3-90D659C532FB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33" creationId="{1410BD61-2E4D-FE0F-BAE9-F4F69150F97C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34" creationId="{A2F9B2A7-D89A-5985-5F83-090888770EF3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35" creationId="{2E8CCB46-93B1-1205-2486-3C47141A4FB2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36" creationId="{31FF46F8-F4B4-196A-5A74-A20D898B0995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37" creationId="{8FD28681-73AB-43E3-C140-F5316A575ABA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38" creationId="{7DAA3A47-85F0-1E11-174C-BBF1B220A044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39" creationId="{2BD0F81C-9122-B43E-8164-F1B0A7F4856D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40" creationId="{4B241A2B-E1CE-ECF3-77B4-AF8CDDE0EE71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41" creationId="{37B2E490-8CA0-5477-C55E-46667AEF5FDD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42" creationId="{CF9D25A0-6A4D-BAAF-6073-9FCDCD313C27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43" creationId="{C41F0B75-9F14-EC7D-44CE-49D20778D6DD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44" creationId="{1DFCBFB1-0C44-8823-C19D-B24B0EC81CF8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45" creationId="{F6411453-7CA4-0DCB-DD1C-8E53E4EA7145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46" creationId="{5678C8A7-A5CC-95B2-B893-21C7041ACBFA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47" creationId="{24987762-9F32-1537-646E-ED900C133D81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48" creationId="{02EC905A-D569-32E1-921B-C1CEDD04CFA8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49" creationId="{6DA1D459-A1D0-5628-6BB5-28B2BCE704A1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50" creationId="{2738DBAE-F53C-45B2-83E9-D39B7476FAFC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51" creationId="{8B7929CD-F48A-CD82-C086-48E95546B28A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53" creationId="{2A6A2770-84D0-2A51-283F-06E5086883E2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54" creationId="{6F234F95-BAC4-D6DC-F369-8EAF9C921EA8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55" creationId="{2FD6E9B3-1F64-2160-14CF-BAF802B26DBE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56" creationId="{6F333F2B-69FD-DB24-92B3-5E05013C4E83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57" creationId="{AD59CB89-5D27-8B24-AF9C-3DEE49511CF3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58" creationId="{C958B243-329D-0B53-A6C5-15D6399FE364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59" creationId="{087A21AA-AE23-D8A6-4EB9-274DBEFBAA9C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60" creationId="{AE08F32D-8367-AA27-7CBB-FC66C183B43F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61" creationId="{87B6F65B-E409-80DA-2422-17D1ECD6A337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62" creationId="{382D4699-512B-8411-110D-2A302EE6D626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63" creationId="{D3877E64-9D68-7AC3-9DEC-833C56528744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68" creationId="{2E28508B-5380-D04A-8B39-593CB54295AE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70" creationId="{1B5761BF-7C46-8C61-C5D3-379562F8073A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71" creationId="{FED05DC3-2CBB-5AC1-0701-5C6342EC1FAF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72" creationId="{0F6B6D52-0A62-64F9-2BF0-431D45DE21E2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73" creationId="{092C8934-4B0A-6FAD-5A84-F302FE081D16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74" creationId="{C43263DF-3F03-90B9-BA05-8A9B0CEE7D6A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75" creationId="{A9CC697A-BEF2-7811-2717-6FAA9EE72011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76" creationId="{77376D28-0AD8-D5B9-1B7F-1F005FEC51FD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77" creationId="{9A3079C2-5C47-0533-9C24-0130ABAAA9E9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78" creationId="{836C69BB-B0C7-A9F7-1514-79174CEDA213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79" creationId="{41090FC4-8789-5B81-F894-2953E9CF0CA4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80" creationId="{25FF5E64-0A1D-13A8-05DB-4518A5077B33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81" creationId="{FF927D82-B8F8-5E36-6DC2-1A07EACC180D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82" creationId="{069C676C-5215-6FF0-25BA-846ECA339607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83" creationId="{2A55A116-3A91-C395-FAEF-1B13065E14A5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84" creationId="{2056B210-1AE5-EA42-9C2E-37F7BFF7A6AA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85" creationId="{56557589-3CBB-492A-4C19-B65495477951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86" creationId="{D887F609-3629-D67A-3A17-D30BB9DDC065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87" creationId="{16481B49-6B35-E8C0-4E8F-36AF988261DF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88" creationId="{493C3255-AB10-81EF-66E5-ADF2132B490C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89" creationId="{6A6EC33E-3537-5769-FDB2-87A1DD74E3A7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90" creationId="{65FC5334-ACC5-CC9E-9C97-47DE8D5009F8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91" creationId="{088E3FBF-8952-0243-2C91-FE145B79A3B8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92" creationId="{0D96084A-A29E-0D81-2EC0-E1FD2893ADDB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93" creationId="{B218B545-98C7-178C-B4D4-12FA446BE74C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94" creationId="{AB8B7663-48DE-DC8B-BE5D-675A917049E0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95" creationId="{8DE3B579-0671-5CBC-E9DA-C03A35991BAC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96" creationId="{412191EA-990C-9EAC-CE23-E7C5E9EA229B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97" creationId="{0D7E3B9D-C143-3DB0-53E8-F3AAEC875230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98" creationId="{77A988FA-EFC7-291F-4E53-2DCE8A1B88A3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399" creationId="{5CD6D388-F948-B549-C492-215FF51AC7EC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400" creationId="{D9799ED9-0C63-9696-8388-EFC0B015F827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401" creationId="{C18B6D81-7F7E-2C92-784C-B8C349BFF220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402" creationId="{45402F27-5910-B0D8-78F0-CE19A137EC6E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403" creationId="{BA9F09F6-2344-A876-5BC0-1C4C96C74A13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404" creationId="{61B70309-C567-B3F0-90C1-85B30271D104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405" creationId="{DB9DF4A1-69A8-E2F8-6471-0315A986A71F}"/>
          </ac:spMkLst>
        </pc:spChg>
        <pc:spChg chg="mod">
          <ac:chgData name="Herbert Cardoso Mota" userId="dbaee6d09757929e" providerId="LiveId" clId="{C965FBB1-51CE-4060-9FBA-AC8808740E59}" dt="2024-12-18T11:26:24.739" v="1478"/>
          <ac:spMkLst>
            <pc:docMk/>
            <pc:sldMk cId="0" sldId="267"/>
            <ac:spMk id="2406" creationId="{EFD1ED84-D22B-6D3A-F5BE-8E29FCBF7F16}"/>
          </ac:spMkLst>
        </pc:spChg>
        <pc:spChg chg="mod">
          <ac:chgData name="Herbert Cardoso Mota" userId="dbaee6d09757929e" providerId="LiveId" clId="{C965FBB1-51CE-4060-9FBA-AC8808740E59}" dt="2024-12-18T11:09:01.196" v="1120" actId="1076"/>
          <ac:spMkLst>
            <pc:docMk/>
            <pc:sldMk cId="0" sldId="267"/>
            <ac:spMk id="2417" creationId="{00000000-0000-0000-0000-000000000000}"/>
          </ac:spMkLst>
        </pc:spChg>
        <pc:grpChg chg="add mod">
          <ac:chgData name="Herbert Cardoso Mota" userId="dbaee6d09757929e" providerId="LiveId" clId="{C965FBB1-51CE-4060-9FBA-AC8808740E59}" dt="2024-12-18T11:26:46.898" v="1485" actId="1076"/>
          <ac:grpSpMkLst>
            <pc:docMk/>
            <pc:sldMk cId="0" sldId="267"/>
            <ac:grpSpMk id="9" creationId="{3461F262-A5AA-2641-A118-E2625C70B547}"/>
          </ac:grpSpMkLst>
        </pc:grpChg>
        <pc:grpChg chg="mod">
          <ac:chgData name="Herbert Cardoso Mota" userId="dbaee6d09757929e" providerId="LiveId" clId="{C965FBB1-51CE-4060-9FBA-AC8808740E59}" dt="2024-12-18T11:26:24.739" v="1478"/>
          <ac:grpSpMkLst>
            <pc:docMk/>
            <pc:sldMk cId="0" sldId="267"/>
            <ac:grpSpMk id="10" creationId="{0516C948-99F8-86A9-723A-E9ED09F0BB05}"/>
          </ac:grpSpMkLst>
        </pc:grpChg>
        <pc:grpChg chg="mod">
          <ac:chgData name="Herbert Cardoso Mota" userId="dbaee6d09757929e" providerId="LiveId" clId="{C965FBB1-51CE-4060-9FBA-AC8808740E59}" dt="2024-12-18T11:26:24.739" v="1478"/>
          <ac:grpSpMkLst>
            <pc:docMk/>
            <pc:sldMk cId="0" sldId="267"/>
            <ac:grpSpMk id="11" creationId="{63740CE8-5E94-4D90-9BE0-9F279BF54453}"/>
          </ac:grpSpMkLst>
        </pc:grpChg>
        <pc:grpChg chg="mod">
          <ac:chgData name="Herbert Cardoso Mota" userId="dbaee6d09757929e" providerId="LiveId" clId="{C965FBB1-51CE-4060-9FBA-AC8808740E59}" dt="2024-12-18T11:26:24.739" v="1478"/>
          <ac:grpSpMkLst>
            <pc:docMk/>
            <pc:sldMk cId="0" sldId="267"/>
            <ac:grpSpMk id="12" creationId="{F77EAD21-1E26-F4DC-41CD-93B5EE071A95}"/>
          </ac:grpSpMkLst>
        </pc:grpChg>
        <pc:grpChg chg="mod">
          <ac:chgData name="Herbert Cardoso Mota" userId="dbaee6d09757929e" providerId="LiveId" clId="{C965FBB1-51CE-4060-9FBA-AC8808740E59}" dt="2024-12-18T11:26:24.739" v="1478"/>
          <ac:grpSpMkLst>
            <pc:docMk/>
            <pc:sldMk cId="0" sldId="267"/>
            <ac:grpSpMk id="13" creationId="{6EC3C17B-3395-2C04-7294-8A2EDEA226EB}"/>
          </ac:grpSpMkLst>
        </pc:grpChg>
        <pc:grpChg chg="mod">
          <ac:chgData name="Herbert Cardoso Mota" userId="dbaee6d09757929e" providerId="LiveId" clId="{C965FBB1-51CE-4060-9FBA-AC8808740E59}" dt="2024-12-18T11:26:24.739" v="1478"/>
          <ac:grpSpMkLst>
            <pc:docMk/>
            <pc:sldMk cId="0" sldId="267"/>
            <ac:grpSpMk id="14" creationId="{F8FD3456-A0F3-573C-5F33-C6F4D68D4F4A}"/>
          </ac:grpSpMkLst>
        </pc:grpChg>
        <pc:grpChg chg="mod">
          <ac:chgData name="Herbert Cardoso Mota" userId="dbaee6d09757929e" providerId="LiveId" clId="{C965FBB1-51CE-4060-9FBA-AC8808740E59}" dt="2024-12-18T11:26:24.739" v="1478"/>
          <ac:grpSpMkLst>
            <pc:docMk/>
            <pc:sldMk cId="0" sldId="267"/>
            <ac:grpSpMk id="15" creationId="{5E9CB311-8E4C-21F7-290E-A72FBE20AB08}"/>
          </ac:grpSpMkLst>
        </pc:grpChg>
        <pc:grpChg chg="mod">
          <ac:chgData name="Herbert Cardoso Mota" userId="dbaee6d09757929e" providerId="LiveId" clId="{C965FBB1-51CE-4060-9FBA-AC8808740E59}" dt="2024-12-18T11:26:24.739" v="1478"/>
          <ac:grpSpMkLst>
            <pc:docMk/>
            <pc:sldMk cId="0" sldId="267"/>
            <ac:grpSpMk id="52" creationId="{28605B7C-E408-B0BE-4686-29B12B0D19A1}"/>
          </ac:grpSpMkLst>
        </pc:grpChg>
        <pc:grpChg chg="mod">
          <ac:chgData name="Herbert Cardoso Mota" userId="dbaee6d09757929e" providerId="LiveId" clId="{C965FBB1-51CE-4060-9FBA-AC8808740E59}" dt="2024-12-18T11:26:24.739" v="1478"/>
          <ac:grpSpMkLst>
            <pc:docMk/>
            <pc:sldMk cId="0" sldId="267"/>
            <ac:grpSpMk id="2369" creationId="{847F0774-FB32-C88B-A847-0A04978759A0}"/>
          </ac:grpSpMkLst>
        </pc:grpChg>
        <pc:grpChg chg="mod">
          <ac:chgData name="Herbert Cardoso Mota" userId="dbaee6d09757929e" providerId="LiveId" clId="{C965FBB1-51CE-4060-9FBA-AC8808740E59}" dt="2024-12-18T11:10:06.782" v="1130" actId="1076"/>
          <ac:grpSpMkLst>
            <pc:docMk/>
            <pc:sldMk cId="0" sldId="267"/>
            <ac:grpSpMk id="2418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1:09:28.295" v="1125" actId="1076"/>
          <ac:grpSpMkLst>
            <pc:docMk/>
            <pc:sldMk cId="0" sldId="267"/>
            <ac:grpSpMk id="2461" creationId="{00000000-0000-0000-0000-000000000000}"/>
          </ac:grpSpMkLst>
        </pc:grpChg>
        <pc:picChg chg="add mod ord">
          <ac:chgData name="Herbert Cardoso Mota" userId="dbaee6d09757929e" providerId="LiveId" clId="{C965FBB1-51CE-4060-9FBA-AC8808740E59}" dt="2024-12-18T11:05:26.805" v="796" actId="167"/>
          <ac:picMkLst>
            <pc:docMk/>
            <pc:sldMk cId="0" sldId="267"/>
            <ac:picMk id="3" creationId="{6DC51877-C9F1-4182-5B5D-5D5A12805AAC}"/>
          </ac:picMkLst>
        </pc:picChg>
        <pc:picChg chg="add mod ord">
          <ac:chgData name="Herbert Cardoso Mota" userId="dbaee6d09757929e" providerId="LiveId" clId="{C965FBB1-51CE-4060-9FBA-AC8808740E59}" dt="2024-12-18T11:11:12.694" v="1138" actId="1076"/>
          <ac:picMkLst>
            <pc:docMk/>
            <pc:sldMk cId="0" sldId="267"/>
            <ac:picMk id="5" creationId="{7D3DB212-7AA9-89E3-8634-F186853847F5}"/>
          </ac:picMkLst>
        </pc:picChg>
        <pc:picChg chg="add mod ord">
          <ac:chgData name="Herbert Cardoso Mota" userId="dbaee6d09757929e" providerId="LiveId" clId="{C965FBB1-51CE-4060-9FBA-AC8808740E59}" dt="2024-12-18T11:09:58.240" v="1128" actId="167"/>
          <ac:picMkLst>
            <pc:docMk/>
            <pc:sldMk cId="0" sldId="267"/>
            <ac:picMk id="7" creationId="{E297703C-1E24-172D-A24B-06B0A6085A36}"/>
          </ac:picMkLst>
        </pc:picChg>
      </pc:sldChg>
      <pc:sldChg chg="addSp delSp modSp mod ord modNotes">
        <pc:chgData name="Herbert Cardoso Mota" userId="dbaee6d09757929e" providerId="LiveId" clId="{C965FBB1-51CE-4060-9FBA-AC8808740E59}" dt="2024-12-18T11:30:08.426" v="1504"/>
        <pc:sldMkLst>
          <pc:docMk/>
          <pc:sldMk cId="0" sldId="268"/>
        </pc:sldMkLst>
        <pc:spChg chg="add del mod">
          <ac:chgData name="Herbert Cardoso Mota" userId="dbaee6d09757929e" providerId="LiveId" clId="{C965FBB1-51CE-4060-9FBA-AC8808740E59}" dt="2024-12-18T11:21:48.768" v="1403" actId="21"/>
          <ac:spMkLst>
            <pc:docMk/>
            <pc:sldMk cId="0" sldId="268"/>
            <ac:spMk id="3" creationId="{E307322B-054C-2ED0-0B4E-E9E762BDD1A4}"/>
          </ac:spMkLst>
        </pc:spChg>
        <pc:spChg chg="add del mod">
          <ac:chgData name="Herbert Cardoso Mota" userId="dbaee6d09757929e" providerId="LiveId" clId="{C965FBB1-51CE-4060-9FBA-AC8808740E59}" dt="2024-12-18T11:21:56.703" v="1405" actId="21"/>
          <ac:spMkLst>
            <pc:docMk/>
            <pc:sldMk cId="0" sldId="268"/>
            <ac:spMk id="5" creationId="{4FDDB71E-DB62-97BE-405E-27DB6C415057}"/>
          </ac:spMkLst>
        </pc:spChg>
        <pc:spChg chg="add mod ord">
          <ac:chgData name="Herbert Cardoso Mota" userId="dbaee6d09757929e" providerId="LiveId" clId="{C965FBB1-51CE-4060-9FBA-AC8808740E59}" dt="2024-12-18T11:23:23.671" v="1437" actId="1076"/>
          <ac:spMkLst>
            <pc:docMk/>
            <pc:sldMk cId="0" sldId="268"/>
            <ac:spMk id="6" creationId="{A4B659BE-A0E8-0CA9-261A-455637CBACAA}"/>
          </ac:spMkLst>
        </pc:spChg>
        <pc:spChg chg="del">
          <ac:chgData name="Herbert Cardoso Mota" userId="dbaee6d09757929e" providerId="LiveId" clId="{C965FBB1-51CE-4060-9FBA-AC8808740E59}" dt="2024-12-18T11:21:53.121" v="1404" actId="21"/>
          <ac:spMkLst>
            <pc:docMk/>
            <pc:sldMk cId="0" sldId="268"/>
            <ac:spMk id="2508" creationId="{00000000-0000-0000-0000-000000000000}"/>
          </ac:spMkLst>
        </pc:spChg>
        <pc:spChg chg="del mod">
          <ac:chgData name="Herbert Cardoso Mota" userId="dbaee6d09757929e" providerId="LiveId" clId="{C965FBB1-51CE-4060-9FBA-AC8808740E59}" dt="2024-12-18T11:21:45.327" v="1402" actId="21"/>
          <ac:spMkLst>
            <pc:docMk/>
            <pc:sldMk cId="0" sldId="268"/>
            <ac:spMk id="2509" creationId="{00000000-0000-0000-0000-000000000000}"/>
          </ac:spMkLst>
        </pc:spChg>
        <pc:grpChg chg="mod">
          <ac:chgData name="Herbert Cardoso Mota" userId="dbaee6d09757929e" providerId="LiveId" clId="{C965FBB1-51CE-4060-9FBA-AC8808740E59}" dt="2024-12-18T11:22:25.264" v="1425" actId="1076"/>
          <ac:grpSpMkLst>
            <pc:docMk/>
            <pc:sldMk cId="0" sldId="268"/>
            <ac:grpSpMk id="2510" creationId="{00000000-0000-0000-0000-000000000000}"/>
          </ac:grpSpMkLst>
        </pc:grpChg>
        <pc:picChg chg="add mod">
          <ac:chgData name="Herbert Cardoso Mota" userId="dbaee6d09757929e" providerId="LiveId" clId="{C965FBB1-51CE-4060-9FBA-AC8808740E59}" dt="2024-12-18T11:23:58.969" v="1447" actId="1076"/>
          <ac:picMkLst>
            <pc:docMk/>
            <pc:sldMk cId="0" sldId="268"/>
            <ac:picMk id="8" creationId="{7E802B36-298F-7F07-3CF7-E9575F938379}"/>
          </ac:picMkLst>
        </pc:picChg>
        <pc:picChg chg="add mod">
          <ac:chgData name="Herbert Cardoso Mota" userId="dbaee6d09757929e" providerId="LiveId" clId="{C965FBB1-51CE-4060-9FBA-AC8808740E59}" dt="2024-12-18T11:25:28.382" v="1470" actId="1076"/>
          <ac:picMkLst>
            <pc:docMk/>
            <pc:sldMk cId="0" sldId="268"/>
            <ac:picMk id="9" creationId="{43BD67DF-1D11-3FE2-9922-DC1FA48E67C0}"/>
          </ac:picMkLst>
        </pc:picChg>
        <pc:cxnChg chg="del">
          <ac:chgData name="Herbert Cardoso Mota" userId="dbaee6d09757929e" providerId="LiveId" clId="{C965FBB1-51CE-4060-9FBA-AC8808740E59}" dt="2024-12-18T11:22:00.574" v="1406" actId="21"/>
          <ac:cxnSpMkLst>
            <pc:docMk/>
            <pc:sldMk cId="0" sldId="268"/>
            <ac:cxnSpMk id="2592" creationId="{00000000-0000-0000-0000-000000000000}"/>
          </ac:cxnSpMkLst>
        </pc:cxnChg>
      </pc:sldChg>
      <pc:sldChg chg="del modNotes">
        <pc:chgData name="Herbert Cardoso Mota" userId="dbaee6d09757929e" providerId="LiveId" clId="{C965FBB1-51CE-4060-9FBA-AC8808740E59}" dt="2024-12-18T11:24:11.637" v="1448" actId="2696"/>
        <pc:sldMkLst>
          <pc:docMk/>
          <pc:sldMk cId="0" sldId="269"/>
        </pc:sldMkLst>
      </pc:sldChg>
      <pc:sldChg chg="del modNotes">
        <pc:chgData name="Herbert Cardoso Mota" userId="dbaee6d09757929e" providerId="LiveId" clId="{C965FBB1-51CE-4060-9FBA-AC8808740E59}" dt="2024-12-18T11:24:15.172" v="1449" actId="2696"/>
        <pc:sldMkLst>
          <pc:docMk/>
          <pc:sldMk cId="0" sldId="270"/>
        </pc:sldMkLst>
      </pc:sldChg>
      <pc:sldChg chg="del modNotes">
        <pc:chgData name="Herbert Cardoso Mota" userId="dbaee6d09757929e" providerId="LiveId" clId="{C965FBB1-51CE-4060-9FBA-AC8808740E59}" dt="2024-12-18T11:24:20.002" v="1450" actId="2696"/>
        <pc:sldMkLst>
          <pc:docMk/>
          <pc:sldMk cId="0" sldId="271"/>
        </pc:sldMkLst>
      </pc:sldChg>
      <pc:sldChg chg="addSp delSp modSp mod ord modNotes">
        <pc:chgData name="Herbert Cardoso Mota" userId="dbaee6d09757929e" providerId="LiveId" clId="{C965FBB1-51CE-4060-9FBA-AC8808740E59}" dt="2024-12-18T11:35:18.741" v="1603"/>
        <pc:sldMkLst>
          <pc:docMk/>
          <pc:sldMk cId="0" sldId="272"/>
        </pc:sldMkLst>
        <pc:spChg chg="add del mod">
          <ac:chgData name="Herbert Cardoso Mota" userId="dbaee6d09757929e" providerId="LiveId" clId="{C965FBB1-51CE-4060-9FBA-AC8808740E59}" dt="2024-12-18T11:12:08.101" v="1141" actId="21"/>
          <ac:spMkLst>
            <pc:docMk/>
            <pc:sldMk cId="0" sldId="272"/>
            <ac:spMk id="3" creationId="{6E8614C9-0DDA-381C-CFBA-AB12BF98F032}"/>
          </ac:spMkLst>
        </pc:spChg>
        <pc:spChg chg="add del mod">
          <ac:chgData name="Herbert Cardoso Mota" userId="dbaee6d09757929e" providerId="LiveId" clId="{C965FBB1-51CE-4060-9FBA-AC8808740E59}" dt="2024-12-18T11:12:19.968" v="1144" actId="21"/>
          <ac:spMkLst>
            <pc:docMk/>
            <pc:sldMk cId="0" sldId="272"/>
            <ac:spMk id="5" creationId="{FEA2BD9E-B509-C3C2-2FBF-09D9F61634BE}"/>
          </ac:spMkLst>
        </pc:spChg>
        <pc:spChg chg="add del mod">
          <ac:chgData name="Herbert Cardoso Mota" userId="dbaee6d09757929e" providerId="LiveId" clId="{C965FBB1-51CE-4060-9FBA-AC8808740E59}" dt="2024-12-18T11:12:37.948" v="1149" actId="21"/>
          <ac:spMkLst>
            <pc:docMk/>
            <pc:sldMk cId="0" sldId="272"/>
            <ac:spMk id="7" creationId="{D1382835-DB3A-8BBA-7055-C0A2926B66BB}"/>
          </ac:spMkLst>
        </pc:spChg>
        <pc:spChg chg="add del mod">
          <ac:chgData name="Herbert Cardoso Mota" userId="dbaee6d09757929e" providerId="LiveId" clId="{C965FBB1-51CE-4060-9FBA-AC8808740E59}" dt="2024-12-18T11:12:46.352" v="1151" actId="21"/>
          <ac:spMkLst>
            <pc:docMk/>
            <pc:sldMk cId="0" sldId="272"/>
            <ac:spMk id="9" creationId="{6932C555-1905-E5B1-0F79-EFD1C6C99EF4}"/>
          </ac:spMkLst>
        </pc:spChg>
        <pc:spChg chg="del mod">
          <ac:chgData name="Herbert Cardoso Mota" userId="dbaee6d09757929e" providerId="LiveId" clId="{C965FBB1-51CE-4060-9FBA-AC8808740E59}" dt="2024-12-18T11:12:16.131" v="1143" actId="21"/>
          <ac:spMkLst>
            <pc:docMk/>
            <pc:sldMk cId="0" sldId="272"/>
            <ac:spMk id="2741" creationId="{00000000-0000-0000-0000-000000000000}"/>
          </ac:spMkLst>
        </pc:spChg>
        <pc:spChg chg="mod">
          <ac:chgData name="Herbert Cardoso Mota" userId="dbaee6d09757929e" providerId="LiveId" clId="{C965FBB1-51CE-4060-9FBA-AC8808740E59}" dt="2024-12-18T11:33:27.048" v="1590" actId="20577"/>
          <ac:spMkLst>
            <pc:docMk/>
            <pc:sldMk cId="0" sldId="272"/>
            <ac:spMk id="2742" creationId="{00000000-0000-0000-0000-000000000000}"/>
          </ac:spMkLst>
        </pc:spChg>
        <pc:spChg chg="del mod">
          <ac:chgData name="Herbert Cardoso Mota" userId="dbaee6d09757929e" providerId="LiveId" clId="{C965FBB1-51CE-4060-9FBA-AC8808740E59}" dt="2024-12-18T11:12:00.191" v="1140" actId="21"/>
          <ac:spMkLst>
            <pc:docMk/>
            <pc:sldMk cId="0" sldId="272"/>
            <ac:spMk id="2743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1:12:33.684" v="1147" actId="21"/>
          <ac:spMkLst>
            <pc:docMk/>
            <pc:sldMk cId="0" sldId="272"/>
            <ac:spMk id="2744" creationId="{00000000-0000-0000-0000-000000000000}"/>
          </ac:spMkLst>
        </pc:spChg>
        <pc:spChg chg="mod">
          <ac:chgData name="Herbert Cardoso Mota" userId="dbaee6d09757929e" providerId="LiveId" clId="{C965FBB1-51CE-4060-9FBA-AC8808740E59}" dt="2024-12-18T11:13:43.581" v="1170" actId="1076"/>
          <ac:spMkLst>
            <pc:docMk/>
            <pc:sldMk cId="0" sldId="272"/>
            <ac:spMk id="2745" creationId="{00000000-0000-0000-0000-000000000000}"/>
          </ac:spMkLst>
        </pc:spChg>
        <pc:spChg chg="del">
          <ac:chgData name="Herbert Cardoso Mota" userId="dbaee6d09757929e" providerId="LiveId" clId="{C965FBB1-51CE-4060-9FBA-AC8808740E59}" dt="2024-12-18T11:12:42.275" v="1150" actId="21"/>
          <ac:spMkLst>
            <pc:docMk/>
            <pc:sldMk cId="0" sldId="272"/>
            <ac:spMk id="2746" creationId="{00000000-0000-0000-0000-000000000000}"/>
          </ac:spMkLst>
        </pc:spChg>
        <pc:spChg chg="mod">
          <ac:chgData name="Herbert Cardoso Mota" userId="dbaee6d09757929e" providerId="LiveId" clId="{C965FBB1-51CE-4060-9FBA-AC8808740E59}" dt="2024-12-18T11:13:01.978" v="1154" actId="1076"/>
          <ac:spMkLst>
            <pc:docMk/>
            <pc:sldMk cId="0" sldId="272"/>
            <ac:spMk id="2802" creationId="{00000000-0000-0000-0000-000000000000}"/>
          </ac:spMkLst>
        </pc:spChg>
        <pc:grpChg chg="mod">
          <ac:chgData name="Herbert Cardoso Mota" userId="dbaee6d09757929e" providerId="LiveId" clId="{C965FBB1-51CE-4060-9FBA-AC8808740E59}" dt="2024-12-18T11:19:34.551" v="1395" actId="1076"/>
          <ac:grpSpMkLst>
            <pc:docMk/>
            <pc:sldMk cId="0" sldId="272"/>
            <ac:grpSpMk id="2747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1:19:47.370" v="1397" actId="1076"/>
          <ac:grpSpMkLst>
            <pc:docMk/>
            <pc:sldMk cId="0" sldId="272"/>
            <ac:grpSpMk id="2778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1:19:41.583" v="1396" actId="1076"/>
          <ac:grpSpMkLst>
            <pc:docMk/>
            <pc:sldMk cId="0" sldId="272"/>
            <ac:grpSpMk id="2809" creationId="{00000000-0000-0000-0000-000000000000}"/>
          </ac:grpSpMkLst>
        </pc:grpChg>
        <pc:grpChg chg="mod">
          <ac:chgData name="Herbert Cardoso Mota" userId="dbaee6d09757929e" providerId="LiveId" clId="{C965FBB1-51CE-4060-9FBA-AC8808740E59}" dt="2024-12-18T11:19:41.583" v="1396" actId="1076"/>
          <ac:grpSpMkLst>
            <pc:docMk/>
            <pc:sldMk cId="0" sldId="272"/>
            <ac:grpSpMk id="2830" creationId="{00000000-0000-0000-0000-000000000000}"/>
          </ac:grpSpMkLst>
        </pc:grpChg>
        <pc:picChg chg="add mod ord">
          <ac:chgData name="Herbert Cardoso Mota" userId="dbaee6d09757929e" providerId="LiveId" clId="{C965FBB1-51CE-4060-9FBA-AC8808740E59}" dt="2024-12-18T11:18:59.677" v="1387" actId="167"/>
          <ac:picMkLst>
            <pc:docMk/>
            <pc:sldMk cId="0" sldId="272"/>
            <ac:picMk id="11" creationId="{BDBC20D7-A5B5-5B50-7F93-3045D3D603DC}"/>
          </ac:picMkLst>
        </pc:picChg>
        <pc:picChg chg="add mod ord">
          <ac:chgData name="Herbert Cardoso Mota" userId="dbaee6d09757929e" providerId="LiveId" clId="{C965FBB1-51CE-4060-9FBA-AC8808740E59}" dt="2024-12-18T11:19:15.366" v="1391" actId="1076"/>
          <ac:picMkLst>
            <pc:docMk/>
            <pc:sldMk cId="0" sldId="272"/>
            <ac:picMk id="13" creationId="{B35DDE6F-E609-D736-93ED-0FB1FF39FA6A}"/>
          </ac:picMkLst>
        </pc:picChg>
        <pc:picChg chg="add mod ord">
          <ac:chgData name="Herbert Cardoso Mota" userId="dbaee6d09757929e" providerId="LiveId" clId="{C965FBB1-51CE-4060-9FBA-AC8808740E59}" dt="2024-12-18T11:19:18.359" v="1392" actId="1076"/>
          <ac:picMkLst>
            <pc:docMk/>
            <pc:sldMk cId="0" sldId="272"/>
            <ac:picMk id="15" creationId="{470DDDE3-AD46-DE32-F1F1-DA4E46D16E6C}"/>
          </ac:picMkLst>
        </pc:picChg>
        <pc:picChg chg="add mod ord">
          <ac:chgData name="Herbert Cardoso Mota" userId="dbaee6d09757929e" providerId="LiveId" clId="{C965FBB1-51CE-4060-9FBA-AC8808740E59}" dt="2024-12-18T11:19:22.734" v="1394" actId="1076"/>
          <ac:picMkLst>
            <pc:docMk/>
            <pc:sldMk cId="0" sldId="272"/>
            <ac:picMk id="17" creationId="{AFD80BDE-C4F7-8711-7594-CA3C20B5FA49}"/>
          </ac:picMkLst>
        </pc:picChg>
        <pc:picChg chg="add mod">
          <ac:chgData name="Herbert Cardoso Mota" userId="dbaee6d09757929e" providerId="LiveId" clId="{C965FBB1-51CE-4060-9FBA-AC8808740E59}" dt="2024-12-18T11:20:04.689" v="1399" actId="1076"/>
          <ac:picMkLst>
            <pc:docMk/>
            <pc:sldMk cId="0" sldId="272"/>
            <ac:picMk id="18" creationId="{02940629-0797-5E6D-B58D-5C71BEBF718E}"/>
          </ac:picMkLst>
        </pc:picChg>
        <pc:picChg chg="add mod">
          <ac:chgData name="Herbert Cardoso Mota" userId="dbaee6d09757929e" providerId="LiveId" clId="{C965FBB1-51CE-4060-9FBA-AC8808740E59}" dt="2024-12-18T11:29:06.731" v="1496" actId="1076"/>
          <ac:picMkLst>
            <pc:docMk/>
            <pc:sldMk cId="0" sldId="272"/>
            <ac:picMk id="19" creationId="{147C2290-A96D-4C2A-F552-404461E4EC25}"/>
          </ac:picMkLst>
        </pc:picChg>
      </pc:sldChg>
      <pc:sldChg chg="del modNotes">
        <pc:chgData name="Herbert Cardoso Mota" userId="dbaee6d09757929e" providerId="LiveId" clId="{C965FBB1-51CE-4060-9FBA-AC8808740E59}" dt="2024-12-18T11:24:27.214" v="1451" actId="2696"/>
        <pc:sldMkLst>
          <pc:docMk/>
          <pc:sldMk cId="0" sldId="273"/>
        </pc:sldMkLst>
      </pc:sldChg>
      <pc:sldChg chg="del modNotes">
        <pc:chgData name="Herbert Cardoso Mota" userId="dbaee6d09757929e" providerId="LiveId" clId="{C965FBB1-51CE-4060-9FBA-AC8808740E59}" dt="2024-12-18T11:24:29.768" v="1452" actId="2696"/>
        <pc:sldMkLst>
          <pc:docMk/>
          <pc:sldMk cId="0" sldId="274"/>
        </pc:sldMkLst>
      </pc:sldChg>
      <pc:sldChg chg="del modNotes">
        <pc:chgData name="Herbert Cardoso Mota" userId="dbaee6d09757929e" providerId="LiveId" clId="{C965FBB1-51CE-4060-9FBA-AC8808740E59}" dt="2024-12-18T11:24:32.831" v="1453" actId="2696"/>
        <pc:sldMkLst>
          <pc:docMk/>
          <pc:sldMk cId="0" sldId="275"/>
        </pc:sldMkLst>
      </pc:sldChg>
      <pc:sldChg chg="del modNotes">
        <pc:chgData name="Herbert Cardoso Mota" userId="dbaee6d09757929e" providerId="LiveId" clId="{C965FBB1-51CE-4060-9FBA-AC8808740E59}" dt="2024-12-18T11:24:35.671" v="1454" actId="2696"/>
        <pc:sldMkLst>
          <pc:docMk/>
          <pc:sldMk cId="0" sldId="276"/>
        </pc:sldMkLst>
      </pc:sldChg>
      <pc:sldChg chg="del modNotes">
        <pc:chgData name="Herbert Cardoso Mota" userId="dbaee6d09757929e" providerId="LiveId" clId="{C965FBB1-51CE-4060-9FBA-AC8808740E59}" dt="2024-12-18T11:24:38.297" v="1455" actId="2696"/>
        <pc:sldMkLst>
          <pc:docMk/>
          <pc:sldMk cId="0" sldId="277"/>
        </pc:sldMkLst>
      </pc:sldChg>
      <pc:sldChg chg="modSp del modNotes">
        <pc:chgData name="Herbert Cardoso Mota" userId="dbaee6d09757929e" providerId="LiveId" clId="{C965FBB1-51CE-4060-9FBA-AC8808740E59}" dt="2024-12-18T11:24:41.090" v="1457" actId="2696"/>
        <pc:sldMkLst>
          <pc:docMk/>
          <pc:sldMk cId="0" sldId="278"/>
        </pc:sldMkLst>
        <pc:graphicFrameChg chg="mod">
          <ac:chgData name="Herbert Cardoso Mota" userId="dbaee6d09757929e" providerId="LiveId" clId="{C965FBB1-51CE-4060-9FBA-AC8808740E59}" dt="2024-12-18T11:24:38.297" v="1456"/>
          <ac:graphicFrameMkLst>
            <pc:docMk/>
            <pc:sldMk cId="0" sldId="278"/>
            <ac:graphicFrameMk id="3326" creationId="{00000000-0000-0000-0000-000000000000}"/>
          </ac:graphicFrameMkLst>
        </pc:graphicFrameChg>
      </pc:sldChg>
      <pc:sldChg chg="del modNotes">
        <pc:chgData name="Herbert Cardoso Mota" userId="dbaee6d09757929e" providerId="LiveId" clId="{C965FBB1-51CE-4060-9FBA-AC8808740E59}" dt="2024-12-18T11:24:43.863" v="1458" actId="2696"/>
        <pc:sldMkLst>
          <pc:docMk/>
          <pc:sldMk cId="0" sldId="279"/>
        </pc:sldMkLst>
      </pc:sldChg>
      <pc:sldChg chg="del modNotes">
        <pc:chgData name="Herbert Cardoso Mota" userId="dbaee6d09757929e" providerId="LiveId" clId="{C965FBB1-51CE-4060-9FBA-AC8808740E59}" dt="2024-12-18T11:24:48.702" v="1459" actId="2696"/>
        <pc:sldMkLst>
          <pc:docMk/>
          <pc:sldMk cId="0" sldId="280"/>
        </pc:sldMkLst>
      </pc:sldChg>
      <pc:sldChg chg="del modNotes">
        <pc:chgData name="Herbert Cardoso Mota" userId="dbaee6d09757929e" providerId="LiveId" clId="{C965FBB1-51CE-4060-9FBA-AC8808740E59}" dt="2024-12-18T11:24:51.393" v="1460" actId="2696"/>
        <pc:sldMkLst>
          <pc:docMk/>
          <pc:sldMk cId="0" sldId="281"/>
        </pc:sldMkLst>
      </pc:sldChg>
      <pc:sldChg chg="del modNotes">
        <pc:chgData name="Herbert Cardoso Mota" userId="dbaee6d09757929e" providerId="LiveId" clId="{C965FBB1-51CE-4060-9FBA-AC8808740E59}" dt="2024-12-18T11:24:54.017" v="1461" actId="2696"/>
        <pc:sldMkLst>
          <pc:docMk/>
          <pc:sldMk cId="0" sldId="282"/>
        </pc:sldMkLst>
      </pc:sldChg>
      <pc:sldChg chg="del modNotes">
        <pc:chgData name="Herbert Cardoso Mota" userId="dbaee6d09757929e" providerId="LiveId" clId="{C965FBB1-51CE-4060-9FBA-AC8808740E59}" dt="2024-12-18T11:24:57.959" v="1462" actId="2696"/>
        <pc:sldMkLst>
          <pc:docMk/>
          <pc:sldMk cId="0" sldId="283"/>
        </pc:sldMkLst>
      </pc:sldChg>
      <pc:sldChg chg="del modNotes">
        <pc:chgData name="Herbert Cardoso Mota" userId="dbaee6d09757929e" providerId="LiveId" clId="{C965FBB1-51CE-4060-9FBA-AC8808740E59}" dt="2024-12-18T11:25:00.527" v="1463" actId="2696"/>
        <pc:sldMkLst>
          <pc:docMk/>
          <pc:sldMk cId="0" sldId="284"/>
        </pc:sldMkLst>
      </pc:sldChg>
      <pc:sldChg chg="modSp del modNotes">
        <pc:chgData name="Herbert Cardoso Mota" userId="dbaee6d09757929e" providerId="LiveId" clId="{C965FBB1-51CE-4060-9FBA-AC8808740E59}" dt="2024-12-18T11:25:03.028" v="1465" actId="2696"/>
        <pc:sldMkLst>
          <pc:docMk/>
          <pc:sldMk cId="0" sldId="285"/>
        </pc:sldMkLst>
        <pc:graphicFrameChg chg="mod">
          <ac:chgData name="Herbert Cardoso Mota" userId="dbaee6d09757929e" providerId="LiveId" clId="{C965FBB1-51CE-4060-9FBA-AC8808740E59}" dt="2024-12-18T11:25:00.527" v="1464"/>
          <ac:graphicFrameMkLst>
            <pc:docMk/>
            <pc:sldMk cId="0" sldId="285"/>
            <ac:graphicFrameMk id="3985" creationId="{00000000-0000-0000-0000-000000000000}"/>
          </ac:graphicFrameMkLst>
        </pc:graphicFrameChg>
      </pc:sldChg>
      <pc:sldChg chg="del modNotes">
        <pc:chgData name="Herbert Cardoso Mota" userId="dbaee6d09757929e" providerId="LiveId" clId="{C965FBB1-51CE-4060-9FBA-AC8808740E59}" dt="2024-12-18T11:25:05.888" v="1466" actId="2696"/>
        <pc:sldMkLst>
          <pc:docMk/>
          <pc:sldMk cId="0" sldId="286"/>
        </pc:sldMkLst>
      </pc:sldChg>
      <pc:sldChg chg="del modNotes">
        <pc:chgData name="Herbert Cardoso Mota" userId="dbaee6d09757929e" providerId="LiveId" clId="{C965FBB1-51CE-4060-9FBA-AC8808740E59}" dt="2024-12-18T11:25:08.822" v="1467" actId="2696"/>
        <pc:sldMkLst>
          <pc:docMk/>
          <pc:sldMk cId="0" sldId="287"/>
        </pc:sldMkLst>
      </pc:sldChg>
      <pc:sldChg chg="modSp del mod modNotes">
        <pc:chgData name="Herbert Cardoso Mota" userId="dbaee6d09757929e" providerId="LiveId" clId="{C965FBB1-51CE-4060-9FBA-AC8808740E59}" dt="2024-12-18T11:25:35.328" v="1471" actId="2696"/>
        <pc:sldMkLst>
          <pc:docMk/>
          <pc:sldMk cId="0" sldId="288"/>
        </pc:sldMkLst>
        <pc:spChg chg="mod">
          <ac:chgData name="Herbert Cardoso Mota" userId="dbaee6d09757929e" providerId="LiveId" clId="{C965FBB1-51CE-4060-9FBA-AC8808740E59}" dt="2024-12-18T11:25:16.302" v="1468" actId="1076"/>
          <ac:spMkLst>
            <pc:docMk/>
            <pc:sldMk cId="0" sldId="288"/>
            <ac:spMk id="4274" creationId="{00000000-0000-0000-0000-000000000000}"/>
          </ac:spMkLst>
        </pc:spChg>
      </pc:sldChg>
      <pc:sldChg chg="del modNotes">
        <pc:chgData name="Herbert Cardoso Mota" userId="dbaee6d09757929e" providerId="LiveId" clId="{C965FBB1-51CE-4060-9FBA-AC8808740E59}" dt="2024-12-18T11:25:39.241" v="1472" actId="2696"/>
        <pc:sldMkLst>
          <pc:docMk/>
          <pc:sldMk cId="0" sldId="289"/>
        </pc:sldMkLst>
      </pc:sldChg>
      <pc:sldChg chg="del modNotes">
        <pc:chgData name="Herbert Cardoso Mota" userId="dbaee6d09757929e" providerId="LiveId" clId="{C965FBB1-51CE-4060-9FBA-AC8808740E59}" dt="2024-12-18T11:28:43.681" v="1494" actId="2696"/>
        <pc:sldMkLst>
          <pc:docMk/>
          <pc:sldMk cId="0" sldId="290"/>
        </pc:sldMkLst>
      </pc:sldChg>
      <pc:sldChg chg="del modNotes">
        <pc:chgData name="Herbert Cardoso Mota" userId="dbaee6d09757929e" providerId="LiveId" clId="{C965FBB1-51CE-4060-9FBA-AC8808740E59}" dt="2024-12-18T11:29:57.818" v="1500" actId="2696"/>
        <pc:sldMkLst>
          <pc:docMk/>
          <pc:sldMk cId="0" sldId="291"/>
        </pc:sldMkLst>
      </pc:sldChg>
      <pc:sldChg chg="del">
        <pc:chgData name="Herbert Cardoso Mota" userId="dbaee6d09757929e" providerId="LiveId" clId="{C965FBB1-51CE-4060-9FBA-AC8808740E59}" dt="2024-12-18T10:28:35.844" v="1" actId="2696"/>
        <pc:sldMkLst>
          <pc:docMk/>
          <pc:sldMk cId="0" sldId="292"/>
        </pc:sldMkLst>
      </pc:sldChg>
      <pc:sldChg chg="del">
        <pc:chgData name="Herbert Cardoso Mota" userId="dbaee6d09757929e" providerId="LiveId" clId="{C965FBB1-51CE-4060-9FBA-AC8808740E59}" dt="2024-12-18T10:28:42.359" v="3" actId="2696"/>
        <pc:sldMkLst>
          <pc:docMk/>
          <pc:sldMk cId="0" sldId="293"/>
        </pc:sldMkLst>
      </pc:sldChg>
      <pc:sldChg chg="del">
        <pc:chgData name="Herbert Cardoso Mota" userId="dbaee6d09757929e" providerId="LiveId" clId="{C965FBB1-51CE-4060-9FBA-AC8808740E59}" dt="2024-12-18T10:28:45.818" v="4" actId="2696"/>
        <pc:sldMkLst>
          <pc:docMk/>
          <pc:sldMk cId="0" sldId="294"/>
        </pc:sldMkLst>
      </pc:sldChg>
      <pc:sldChg chg="del">
        <pc:chgData name="Herbert Cardoso Mota" userId="dbaee6d09757929e" providerId="LiveId" clId="{C965FBB1-51CE-4060-9FBA-AC8808740E59}" dt="2024-12-18T10:28:49.145" v="5" actId="2696"/>
        <pc:sldMkLst>
          <pc:docMk/>
          <pc:sldMk cId="0" sldId="295"/>
        </pc:sldMkLst>
      </pc:sldChg>
      <pc:sldChg chg="del">
        <pc:chgData name="Herbert Cardoso Mota" userId="dbaee6d09757929e" providerId="LiveId" clId="{C965FBB1-51CE-4060-9FBA-AC8808740E59}" dt="2024-12-18T10:28:52.083" v="6" actId="2696"/>
        <pc:sldMkLst>
          <pc:docMk/>
          <pc:sldMk cId="0" sldId="296"/>
        </pc:sldMkLst>
      </pc:sldChg>
      <pc:sldChg chg="del">
        <pc:chgData name="Herbert Cardoso Mota" userId="dbaee6d09757929e" providerId="LiveId" clId="{C965FBB1-51CE-4060-9FBA-AC8808740E59}" dt="2024-12-18T10:28:56.575" v="7" actId="2696"/>
        <pc:sldMkLst>
          <pc:docMk/>
          <pc:sldMk cId="0" sldId="297"/>
        </pc:sldMkLst>
      </pc:sldChg>
      <pc:sldChg chg="del">
        <pc:chgData name="Herbert Cardoso Mota" userId="dbaee6d09757929e" providerId="LiveId" clId="{C965FBB1-51CE-4060-9FBA-AC8808740E59}" dt="2024-12-18T10:28:59.851" v="8" actId="2696"/>
        <pc:sldMkLst>
          <pc:docMk/>
          <pc:sldMk cId="0" sldId="298"/>
        </pc:sldMkLst>
      </pc:sldChg>
      <pc:sldChg chg="del">
        <pc:chgData name="Herbert Cardoso Mota" userId="dbaee6d09757929e" providerId="LiveId" clId="{C965FBB1-51CE-4060-9FBA-AC8808740E59}" dt="2024-12-18T10:29:03.263" v="9" actId="2696"/>
        <pc:sldMkLst>
          <pc:docMk/>
          <pc:sldMk cId="0" sldId="299"/>
        </pc:sldMkLst>
      </pc:sldChg>
      <pc:sldChg chg="modSp del mod">
        <pc:chgData name="Herbert Cardoso Mota" userId="dbaee6d09757929e" providerId="LiveId" clId="{C965FBB1-51CE-4060-9FBA-AC8808740E59}" dt="2024-12-18T11:29:53.780" v="1499" actId="2696"/>
        <pc:sldMkLst>
          <pc:docMk/>
          <pc:sldMk cId="0" sldId="300"/>
        </pc:sldMkLst>
        <pc:grpChg chg="mod">
          <ac:chgData name="Herbert Cardoso Mota" userId="dbaee6d09757929e" providerId="LiveId" clId="{C965FBB1-51CE-4060-9FBA-AC8808740E59}" dt="2024-12-18T10:28:02.452" v="0" actId="1076"/>
          <ac:grpSpMkLst>
            <pc:docMk/>
            <pc:sldMk cId="0" sldId="300"/>
            <ac:grpSpMk id="8957" creationId="{00000000-0000-0000-0000-000000000000}"/>
          </ac:grpSpMkLst>
        </pc:grpChg>
      </pc:sldChg>
      <pc:sldChg chg="del">
        <pc:chgData name="Herbert Cardoso Mota" userId="dbaee6d09757929e" providerId="LiveId" clId="{C965FBB1-51CE-4060-9FBA-AC8808740E59}" dt="2024-12-18T11:30:01.041" v="1501" actId="2696"/>
        <pc:sldMkLst>
          <pc:docMk/>
          <pc:sldMk cId="0" sldId="301"/>
        </pc:sldMkLst>
      </pc:sldChg>
      <pc:sldChg chg="del">
        <pc:chgData name="Herbert Cardoso Mota" userId="dbaee6d09757929e" providerId="LiveId" clId="{C965FBB1-51CE-4060-9FBA-AC8808740E59}" dt="2024-12-18T11:30:03.949" v="1502" actId="2696"/>
        <pc:sldMkLst>
          <pc:docMk/>
          <pc:sldMk cId="0" sldId="302"/>
        </pc:sldMkLst>
      </pc:sldChg>
      <pc:sldMasterChg chg="addSldLayout delSldLayout">
        <pc:chgData name="Herbert Cardoso Mota" userId="dbaee6d09757929e" providerId="LiveId" clId="{C965FBB1-51CE-4060-9FBA-AC8808740E59}" dt="2024-12-18T11:29:57.818" v="1500" actId="2696"/>
        <pc:sldMasterMkLst>
          <pc:docMk/>
          <pc:sldMasterMk cId="0" sldId="2147483686"/>
        </pc:sldMasterMkLst>
        <pc:sldLayoutChg chg="del">
          <pc:chgData name="Herbert Cardoso Mota" userId="dbaee6d09757929e" providerId="LiveId" clId="{C965FBB1-51CE-4060-9FBA-AC8808740E59}" dt="2024-12-18T11:26:58.378" v="1486" actId="2696"/>
          <pc:sldLayoutMkLst>
            <pc:docMk/>
            <pc:sldMasterMk cId="0" sldId="2147483686"/>
            <pc:sldLayoutMk cId="0" sldId="2147483649"/>
          </pc:sldLayoutMkLst>
        </pc:sldLayoutChg>
        <pc:sldLayoutChg chg="add del">
          <pc:chgData name="Herbert Cardoso Mota" userId="dbaee6d09757929e" providerId="LiveId" clId="{C965FBB1-51CE-4060-9FBA-AC8808740E59}" dt="2024-12-18T10:31:47.994" v="69" actId="2696"/>
          <pc:sldLayoutMkLst>
            <pc:docMk/>
            <pc:sldMasterMk cId="0" sldId="2147483686"/>
            <pc:sldLayoutMk cId="0" sldId="2147483650"/>
          </pc:sldLayoutMkLst>
        </pc:sldLayoutChg>
        <pc:sldLayoutChg chg="del">
          <pc:chgData name="Herbert Cardoso Mota" userId="dbaee6d09757929e" providerId="LiveId" clId="{C965FBB1-51CE-4060-9FBA-AC8808740E59}" dt="2024-12-18T11:27:08.740" v="1489" actId="2696"/>
          <pc:sldLayoutMkLst>
            <pc:docMk/>
            <pc:sldMasterMk cId="0" sldId="2147483686"/>
            <pc:sldLayoutMk cId="0" sldId="2147483651"/>
          </pc:sldLayoutMkLst>
        </pc:sldLayoutChg>
        <pc:sldLayoutChg chg="del">
          <pc:chgData name="Herbert Cardoso Mota" userId="dbaee6d09757929e" providerId="LiveId" clId="{C965FBB1-51CE-4060-9FBA-AC8808740E59}" dt="2024-12-18T11:25:00.527" v="1463" actId="2696"/>
          <pc:sldLayoutMkLst>
            <pc:docMk/>
            <pc:sldMasterMk cId="0" sldId="2147483686"/>
            <pc:sldLayoutMk cId="0" sldId="2147483652"/>
          </pc:sldLayoutMkLst>
        </pc:sldLayoutChg>
        <pc:sldLayoutChg chg="del">
          <pc:chgData name="Herbert Cardoso Mota" userId="dbaee6d09757929e" providerId="LiveId" clId="{C965FBB1-51CE-4060-9FBA-AC8808740E59}" dt="2024-12-18T11:27:06.429" v="1488" actId="2696"/>
          <pc:sldLayoutMkLst>
            <pc:docMk/>
            <pc:sldMasterMk cId="0" sldId="2147483686"/>
            <pc:sldLayoutMk cId="0" sldId="2147483653"/>
          </pc:sldLayoutMkLst>
        </pc:sldLayoutChg>
        <pc:sldLayoutChg chg="del">
          <pc:chgData name="Herbert Cardoso Mota" userId="dbaee6d09757929e" providerId="LiveId" clId="{C965FBB1-51CE-4060-9FBA-AC8808740E59}" dt="2024-12-18T11:27:01.334" v="1487" actId="2696"/>
          <pc:sldLayoutMkLst>
            <pc:docMk/>
            <pc:sldMasterMk cId="0" sldId="2147483686"/>
            <pc:sldLayoutMk cId="0" sldId="2147483655"/>
          </pc:sldLayoutMkLst>
        </pc:sldLayoutChg>
        <pc:sldLayoutChg chg="del">
          <pc:chgData name="Herbert Cardoso Mota" userId="dbaee6d09757929e" providerId="LiveId" clId="{C965FBB1-51CE-4060-9FBA-AC8808740E59}" dt="2024-12-18T11:24:11.637" v="1448" actId="2696"/>
          <pc:sldLayoutMkLst>
            <pc:docMk/>
            <pc:sldMasterMk cId="0" sldId="2147483686"/>
            <pc:sldLayoutMk cId="0" sldId="2147483656"/>
          </pc:sldLayoutMkLst>
        </pc:sldLayoutChg>
        <pc:sldLayoutChg chg="del">
          <pc:chgData name="Herbert Cardoso Mota" userId="dbaee6d09757929e" providerId="LiveId" clId="{C965FBB1-51CE-4060-9FBA-AC8808740E59}" dt="2024-12-18T11:24:20.002" v="1450" actId="2696"/>
          <pc:sldLayoutMkLst>
            <pc:docMk/>
            <pc:sldMasterMk cId="0" sldId="2147483686"/>
            <pc:sldLayoutMk cId="0" sldId="2147483657"/>
          </pc:sldLayoutMkLst>
        </pc:sldLayoutChg>
        <pc:sldLayoutChg chg="del">
          <pc:chgData name="Herbert Cardoso Mota" userId="dbaee6d09757929e" providerId="LiveId" clId="{C965FBB1-51CE-4060-9FBA-AC8808740E59}" dt="2024-12-18T11:26:09.226" v="1477" actId="2696"/>
          <pc:sldLayoutMkLst>
            <pc:docMk/>
            <pc:sldMasterMk cId="0" sldId="2147483686"/>
            <pc:sldLayoutMk cId="0" sldId="2147483659"/>
          </pc:sldLayoutMkLst>
        </pc:sldLayoutChg>
        <pc:sldLayoutChg chg="del">
          <pc:chgData name="Herbert Cardoso Mota" userId="dbaee6d09757929e" providerId="LiveId" clId="{C965FBB1-51CE-4060-9FBA-AC8808740E59}" dt="2024-12-18T11:26:07.193" v="1476" actId="2696"/>
          <pc:sldLayoutMkLst>
            <pc:docMk/>
            <pc:sldMasterMk cId="0" sldId="2147483686"/>
            <pc:sldLayoutMk cId="0" sldId="2147483661"/>
          </pc:sldLayoutMkLst>
        </pc:sldLayoutChg>
        <pc:sldLayoutChg chg="del">
          <pc:chgData name="Herbert Cardoso Mota" userId="dbaee6d09757929e" providerId="LiveId" clId="{C965FBB1-51CE-4060-9FBA-AC8808740E59}" dt="2024-12-18T11:24:15.172" v="1449" actId="2696"/>
          <pc:sldLayoutMkLst>
            <pc:docMk/>
            <pc:sldMasterMk cId="0" sldId="2147483686"/>
            <pc:sldLayoutMk cId="0" sldId="2147483662"/>
          </pc:sldLayoutMkLst>
        </pc:sldLayoutChg>
        <pc:sldLayoutChg chg="del">
          <pc:chgData name="Herbert Cardoso Mota" userId="dbaee6d09757929e" providerId="LiveId" clId="{C965FBB1-51CE-4060-9FBA-AC8808740E59}" dt="2024-12-18T11:24:35.671" v="1454" actId="2696"/>
          <pc:sldLayoutMkLst>
            <pc:docMk/>
            <pc:sldMasterMk cId="0" sldId="2147483686"/>
            <pc:sldLayoutMk cId="0" sldId="2147483663"/>
          </pc:sldLayoutMkLst>
        </pc:sldLayoutChg>
        <pc:sldLayoutChg chg="del">
          <pc:chgData name="Herbert Cardoso Mota" userId="dbaee6d09757929e" providerId="LiveId" clId="{C965FBB1-51CE-4060-9FBA-AC8808740E59}" dt="2024-12-18T10:28:35.844" v="1" actId="2696"/>
          <pc:sldLayoutMkLst>
            <pc:docMk/>
            <pc:sldMasterMk cId="0" sldId="2147483686"/>
            <pc:sldLayoutMk cId="0" sldId="2147483664"/>
          </pc:sldLayoutMkLst>
        </pc:sldLayoutChg>
        <pc:sldLayoutChg chg="del">
          <pc:chgData name="Herbert Cardoso Mota" userId="dbaee6d09757929e" providerId="LiveId" clId="{C965FBB1-51CE-4060-9FBA-AC8808740E59}" dt="2024-12-18T11:24:32.831" v="1453" actId="2696"/>
          <pc:sldLayoutMkLst>
            <pc:docMk/>
            <pc:sldMasterMk cId="0" sldId="2147483686"/>
            <pc:sldLayoutMk cId="0" sldId="2147483665"/>
          </pc:sldLayoutMkLst>
        </pc:sldLayoutChg>
        <pc:sldLayoutChg chg="del">
          <pc:chgData name="Herbert Cardoso Mota" userId="dbaee6d09757929e" providerId="LiveId" clId="{C965FBB1-51CE-4060-9FBA-AC8808740E59}" dt="2024-12-18T11:28:36.388" v="1493" actId="2696"/>
          <pc:sldLayoutMkLst>
            <pc:docMk/>
            <pc:sldMasterMk cId="0" sldId="2147483686"/>
            <pc:sldLayoutMk cId="0" sldId="2147483666"/>
          </pc:sldLayoutMkLst>
        </pc:sldLayoutChg>
        <pc:sldLayoutChg chg="del">
          <pc:chgData name="Herbert Cardoso Mota" userId="dbaee6d09757929e" providerId="LiveId" clId="{C965FBB1-51CE-4060-9FBA-AC8808740E59}" dt="2024-12-18T11:25:05.888" v="1466" actId="2696"/>
          <pc:sldLayoutMkLst>
            <pc:docMk/>
            <pc:sldMasterMk cId="0" sldId="2147483686"/>
            <pc:sldLayoutMk cId="0" sldId="2147483667"/>
          </pc:sldLayoutMkLst>
        </pc:sldLayoutChg>
        <pc:sldLayoutChg chg="del">
          <pc:chgData name="Herbert Cardoso Mota" userId="dbaee6d09757929e" providerId="LiveId" clId="{C965FBB1-51CE-4060-9FBA-AC8808740E59}" dt="2024-12-18T11:24:38.297" v="1455" actId="2696"/>
          <pc:sldLayoutMkLst>
            <pc:docMk/>
            <pc:sldMasterMk cId="0" sldId="2147483686"/>
            <pc:sldLayoutMk cId="0" sldId="2147483668"/>
          </pc:sldLayoutMkLst>
        </pc:sldLayoutChg>
        <pc:sldLayoutChg chg="del">
          <pc:chgData name="Herbert Cardoso Mota" userId="dbaee6d09757929e" providerId="LiveId" clId="{C965FBB1-51CE-4060-9FBA-AC8808740E59}" dt="2024-12-18T11:24:27.214" v="1451" actId="2696"/>
          <pc:sldLayoutMkLst>
            <pc:docMk/>
            <pc:sldMasterMk cId="0" sldId="2147483686"/>
            <pc:sldLayoutMk cId="0" sldId="2147483672"/>
          </pc:sldLayoutMkLst>
        </pc:sldLayoutChg>
        <pc:sldLayoutChg chg="del">
          <pc:chgData name="Herbert Cardoso Mota" userId="dbaee6d09757929e" providerId="LiveId" clId="{C965FBB1-51CE-4060-9FBA-AC8808740E59}" dt="2024-12-18T11:29:57.818" v="1500" actId="2696"/>
          <pc:sldLayoutMkLst>
            <pc:docMk/>
            <pc:sldMasterMk cId="0" sldId="2147483686"/>
            <pc:sldLayoutMk cId="0" sldId="2147483673"/>
          </pc:sldLayoutMkLst>
        </pc:sldLayoutChg>
        <pc:sldLayoutChg chg="del">
          <pc:chgData name="Herbert Cardoso Mota" userId="dbaee6d09757929e" providerId="LiveId" clId="{C965FBB1-51CE-4060-9FBA-AC8808740E59}" dt="2024-12-18T11:24:54.017" v="1461" actId="2696"/>
          <pc:sldLayoutMkLst>
            <pc:docMk/>
            <pc:sldMasterMk cId="0" sldId="2147483686"/>
            <pc:sldLayoutMk cId="0" sldId="2147483674"/>
          </pc:sldLayoutMkLst>
        </pc:sldLayoutChg>
        <pc:sldLayoutChg chg="del">
          <pc:chgData name="Herbert Cardoso Mota" userId="dbaee6d09757929e" providerId="LiveId" clId="{C965FBB1-51CE-4060-9FBA-AC8808740E59}" dt="2024-12-18T11:24:57.959" v="1462" actId="2696"/>
          <pc:sldLayoutMkLst>
            <pc:docMk/>
            <pc:sldMasterMk cId="0" sldId="2147483686"/>
            <pc:sldLayoutMk cId="0" sldId="2147483675"/>
          </pc:sldLayoutMkLst>
        </pc:sldLayoutChg>
        <pc:sldLayoutChg chg="del">
          <pc:chgData name="Herbert Cardoso Mota" userId="dbaee6d09757929e" providerId="LiveId" clId="{C965FBB1-51CE-4060-9FBA-AC8808740E59}" dt="2024-12-18T11:25:39.241" v="1472" actId="2696"/>
          <pc:sldLayoutMkLst>
            <pc:docMk/>
            <pc:sldMasterMk cId="0" sldId="2147483686"/>
            <pc:sldLayoutMk cId="0" sldId="2147483676"/>
          </pc:sldLayoutMkLst>
        </pc:sldLayoutChg>
        <pc:sldLayoutChg chg="del">
          <pc:chgData name="Herbert Cardoso Mota" userId="dbaee6d09757929e" providerId="LiveId" clId="{C965FBB1-51CE-4060-9FBA-AC8808740E59}" dt="2024-12-18T11:25:35.328" v="1471" actId="2696"/>
          <pc:sldLayoutMkLst>
            <pc:docMk/>
            <pc:sldMasterMk cId="0" sldId="2147483686"/>
            <pc:sldLayoutMk cId="0" sldId="2147483677"/>
          </pc:sldLayoutMkLst>
        </pc:sldLayoutChg>
        <pc:sldLayoutChg chg="del">
          <pc:chgData name="Herbert Cardoso Mota" userId="dbaee6d09757929e" providerId="LiveId" clId="{C965FBB1-51CE-4060-9FBA-AC8808740E59}" dt="2024-12-18T11:24:48.702" v="1459" actId="2696"/>
          <pc:sldLayoutMkLst>
            <pc:docMk/>
            <pc:sldMasterMk cId="0" sldId="2147483686"/>
            <pc:sldLayoutMk cId="0" sldId="2147483678"/>
          </pc:sldLayoutMkLst>
        </pc:sldLayoutChg>
        <pc:sldLayoutChg chg="del">
          <pc:chgData name="Herbert Cardoso Mota" userId="dbaee6d09757929e" providerId="LiveId" clId="{C965FBB1-51CE-4060-9FBA-AC8808740E59}" dt="2024-12-18T11:25:08.822" v="1467" actId="2696"/>
          <pc:sldLayoutMkLst>
            <pc:docMk/>
            <pc:sldMasterMk cId="0" sldId="2147483686"/>
            <pc:sldLayoutMk cId="0" sldId="2147483679"/>
          </pc:sldLayoutMkLst>
        </pc:sldLayoutChg>
        <pc:sldLayoutChg chg="del">
          <pc:chgData name="Herbert Cardoso Mota" userId="dbaee6d09757929e" providerId="LiveId" clId="{C965FBB1-51CE-4060-9FBA-AC8808740E59}" dt="2024-12-18T11:28:43.681" v="1494" actId="2696"/>
          <pc:sldLayoutMkLst>
            <pc:docMk/>
            <pc:sldMasterMk cId="0" sldId="2147483686"/>
            <pc:sldLayoutMk cId="0" sldId="2147483680"/>
          </pc:sldLayoutMkLst>
        </pc:sldLayoutChg>
      </pc:sldMasterChg>
      <pc:sldMasterChg chg="del delSldLayout">
        <pc:chgData name="Herbert Cardoso Mota" userId="dbaee6d09757929e" providerId="LiveId" clId="{C965FBB1-51CE-4060-9FBA-AC8808740E59}" dt="2024-12-18T11:30:03.949" v="1502" actId="2696"/>
        <pc:sldMasterMkLst>
          <pc:docMk/>
          <pc:sldMasterMk cId="0" sldId="2147483687"/>
        </pc:sldMasterMkLst>
        <pc:sldLayoutChg chg="del">
          <pc:chgData name="Herbert Cardoso Mota" userId="dbaee6d09757929e" providerId="LiveId" clId="{C965FBB1-51CE-4060-9FBA-AC8808740E59}" dt="2024-12-18T11:30:03.949" v="1502" actId="2696"/>
          <pc:sldLayoutMkLst>
            <pc:docMk/>
            <pc:sldMasterMk cId="0" sldId="2147483687"/>
            <pc:sldLayoutMk cId="0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cb98e8afb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cb98e8afb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ccd9f60aad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ccd9f60aad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ccd9f60aad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ccd9f60aad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cc03f455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cc03f455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cd9f60aad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cd9f60aad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ccd9f60aad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ccd9f60aad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3291861">
            <a:off x="-1221586" y="3134078"/>
            <a:ext cx="1794222" cy="1794222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-9459614">
            <a:off x="7112725" y="-2182927"/>
            <a:ext cx="2790199" cy="2789989"/>
            <a:chOff x="720000" y="-477775"/>
            <a:chExt cx="1017900" cy="1017900"/>
          </a:xfrm>
        </p:grpSpPr>
        <p:sp>
          <p:nvSpPr>
            <p:cNvPr id="11" name="Google Shape;11;p2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92374" y="1326525"/>
            <a:ext cx="3674700" cy="16020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498206" y="3080800"/>
            <a:ext cx="3168900" cy="7362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2000"/>
              <a:buFont typeface="Dosis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rot="10800000">
            <a:off x="8670133" y="2672329"/>
            <a:ext cx="206057" cy="206027"/>
            <a:chOff x="241700" y="2278977"/>
            <a:chExt cx="292777" cy="292777"/>
          </a:xfrm>
        </p:grpSpPr>
        <p:sp>
          <p:nvSpPr>
            <p:cNvPr id="16" name="Google Shape;16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>
            <a:off x="8512607" y="1871528"/>
            <a:ext cx="157514" cy="157514"/>
            <a:chOff x="241700" y="2278977"/>
            <a:chExt cx="292777" cy="292777"/>
          </a:xfrm>
        </p:grpSpPr>
        <p:sp>
          <p:nvSpPr>
            <p:cNvPr id="19" name="Google Shape;19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10800000">
            <a:off x="8809885" y="1634755"/>
            <a:ext cx="105868" cy="105927"/>
            <a:chOff x="241700" y="2278977"/>
            <a:chExt cx="292777" cy="292777"/>
          </a:xfrm>
        </p:grpSpPr>
        <p:sp>
          <p:nvSpPr>
            <p:cNvPr id="22" name="Google Shape;22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 rot="3801578">
            <a:off x="8669787" y="345863"/>
            <a:ext cx="918622" cy="918622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 rot="10800000">
            <a:off x="8538435" y="1147455"/>
            <a:ext cx="105868" cy="105927"/>
            <a:chOff x="241700" y="2278977"/>
            <a:chExt cx="292777" cy="292777"/>
          </a:xfrm>
        </p:grpSpPr>
        <p:sp>
          <p:nvSpPr>
            <p:cNvPr id="26" name="Google Shape;26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 rot="10800000">
            <a:off x="8809885" y="752217"/>
            <a:ext cx="105868" cy="105927"/>
            <a:chOff x="241700" y="2278977"/>
            <a:chExt cx="292777" cy="292777"/>
          </a:xfrm>
        </p:grpSpPr>
        <p:sp>
          <p:nvSpPr>
            <p:cNvPr id="29" name="Google Shape;29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5551272">
            <a:off x="-770371" y="4188158"/>
            <a:ext cx="2337121" cy="2337015"/>
            <a:chOff x="720000" y="-477775"/>
            <a:chExt cx="1017900" cy="1017900"/>
          </a:xfrm>
        </p:grpSpPr>
        <p:sp>
          <p:nvSpPr>
            <p:cNvPr id="32" name="Google Shape;32;p2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402052" y="2347556"/>
            <a:ext cx="157514" cy="157514"/>
            <a:chOff x="241700" y="2278977"/>
            <a:chExt cx="292777" cy="292777"/>
          </a:xfrm>
        </p:grpSpPr>
        <p:sp>
          <p:nvSpPr>
            <p:cNvPr id="35" name="Google Shape;35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130607" y="2781242"/>
            <a:ext cx="105868" cy="105927"/>
            <a:chOff x="241700" y="2278977"/>
            <a:chExt cx="292777" cy="292777"/>
          </a:xfrm>
        </p:grpSpPr>
        <p:sp>
          <p:nvSpPr>
            <p:cNvPr id="38" name="Google Shape;38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427882" y="3222767"/>
            <a:ext cx="105868" cy="105927"/>
            <a:chOff x="241700" y="2278977"/>
            <a:chExt cx="292777" cy="292777"/>
          </a:xfrm>
        </p:grpSpPr>
        <p:sp>
          <p:nvSpPr>
            <p:cNvPr id="41" name="Google Shape;41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30607" y="3566679"/>
            <a:ext cx="105868" cy="105927"/>
            <a:chOff x="241700" y="2278977"/>
            <a:chExt cx="292777" cy="292777"/>
          </a:xfrm>
        </p:grpSpPr>
        <p:sp>
          <p:nvSpPr>
            <p:cNvPr id="44" name="Google Shape;44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18702" y="1944231"/>
            <a:ext cx="157514" cy="157514"/>
            <a:chOff x="241700" y="2278977"/>
            <a:chExt cx="292777" cy="292777"/>
          </a:xfrm>
        </p:grpSpPr>
        <p:sp>
          <p:nvSpPr>
            <p:cNvPr id="47" name="Google Shape;47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bg>
      <p:bgPr>
        <a:solidFill>
          <a:schemeClr val="accent3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6"/>
          <p:cNvSpPr/>
          <p:nvPr/>
        </p:nvSpPr>
        <p:spPr>
          <a:xfrm rot="4244834">
            <a:off x="8023971" y="-1046101"/>
            <a:ext cx="2937802" cy="2937802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2" name="Google Shape;1172;p36"/>
          <p:cNvGrpSpPr/>
          <p:nvPr/>
        </p:nvGrpSpPr>
        <p:grpSpPr>
          <a:xfrm rot="-1308355" flipH="1">
            <a:off x="-830054" y="-747156"/>
            <a:ext cx="2159035" cy="2003359"/>
            <a:chOff x="720000" y="-477775"/>
            <a:chExt cx="1017900" cy="1017900"/>
          </a:xfrm>
        </p:grpSpPr>
        <p:sp>
          <p:nvSpPr>
            <p:cNvPr id="1173" name="Google Shape;1173;p36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36"/>
          <p:cNvGrpSpPr/>
          <p:nvPr/>
        </p:nvGrpSpPr>
        <p:grpSpPr>
          <a:xfrm rot="-5400000" flipH="1">
            <a:off x="719996" y="787772"/>
            <a:ext cx="167439" cy="167439"/>
            <a:chOff x="241700" y="2278977"/>
            <a:chExt cx="292777" cy="292777"/>
          </a:xfrm>
        </p:grpSpPr>
        <p:sp>
          <p:nvSpPr>
            <p:cNvPr id="1176" name="Google Shape;1176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6"/>
          <p:cNvGrpSpPr/>
          <p:nvPr/>
        </p:nvGrpSpPr>
        <p:grpSpPr>
          <a:xfrm rot="-5400000" flipH="1">
            <a:off x="915020" y="263730"/>
            <a:ext cx="128032" cy="128032"/>
            <a:chOff x="241700" y="2278977"/>
            <a:chExt cx="292777" cy="292777"/>
          </a:xfrm>
        </p:grpSpPr>
        <p:sp>
          <p:nvSpPr>
            <p:cNvPr id="1179" name="Google Shape;1179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36"/>
          <p:cNvGrpSpPr/>
          <p:nvPr/>
        </p:nvGrpSpPr>
        <p:grpSpPr>
          <a:xfrm rot="-5400000" flipH="1">
            <a:off x="1459768" y="284711"/>
            <a:ext cx="86047" cy="86077"/>
            <a:chOff x="241700" y="2278977"/>
            <a:chExt cx="292777" cy="292777"/>
          </a:xfrm>
        </p:grpSpPr>
        <p:sp>
          <p:nvSpPr>
            <p:cNvPr id="1182" name="Google Shape;1182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36"/>
          <p:cNvGrpSpPr/>
          <p:nvPr/>
        </p:nvGrpSpPr>
        <p:grpSpPr>
          <a:xfrm rot="-5400000" flipH="1">
            <a:off x="1712570" y="655521"/>
            <a:ext cx="86047" cy="86077"/>
            <a:chOff x="241700" y="2278977"/>
            <a:chExt cx="292777" cy="292777"/>
          </a:xfrm>
        </p:grpSpPr>
        <p:sp>
          <p:nvSpPr>
            <p:cNvPr id="1185" name="Google Shape;1185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36"/>
          <p:cNvGrpSpPr/>
          <p:nvPr/>
        </p:nvGrpSpPr>
        <p:grpSpPr>
          <a:xfrm rot="-5400000" flipH="1">
            <a:off x="2063761" y="284702"/>
            <a:ext cx="86047" cy="86077"/>
            <a:chOff x="241700" y="2278977"/>
            <a:chExt cx="292777" cy="292777"/>
          </a:xfrm>
        </p:grpSpPr>
        <p:sp>
          <p:nvSpPr>
            <p:cNvPr id="1188" name="Google Shape;1188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36"/>
          <p:cNvGrpSpPr/>
          <p:nvPr/>
        </p:nvGrpSpPr>
        <p:grpSpPr>
          <a:xfrm rot="-5400000" flipH="1">
            <a:off x="2423100" y="540010"/>
            <a:ext cx="167439" cy="167439"/>
            <a:chOff x="241700" y="2278977"/>
            <a:chExt cx="292777" cy="292777"/>
          </a:xfrm>
        </p:grpSpPr>
        <p:sp>
          <p:nvSpPr>
            <p:cNvPr id="1191" name="Google Shape;1191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36"/>
          <p:cNvGrpSpPr/>
          <p:nvPr/>
        </p:nvGrpSpPr>
        <p:grpSpPr>
          <a:xfrm rot="-5400000" flipH="1">
            <a:off x="2695743" y="353380"/>
            <a:ext cx="128032" cy="128032"/>
            <a:chOff x="241700" y="2278977"/>
            <a:chExt cx="292777" cy="292777"/>
          </a:xfrm>
        </p:grpSpPr>
        <p:sp>
          <p:nvSpPr>
            <p:cNvPr id="1194" name="Google Shape;1194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36"/>
          <p:cNvGrpSpPr/>
          <p:nvPr/>
        </p:nvGrpSpPr>
        <p:grpSpPr>
          <a:xfrm rot="-5400000" flipH="1">
            <a:off x="7578736" y="206002"/>
            <a:ext cx="86047" cy="86077"/>
            <a:chOff x="241700" y="2278977"/>
            <a:chExt cx="292777" cy="292777"/>
          </a:xfrm>
        </p:grpSpPr>
        <p:sp>
          <p:nvSpPr>
            <p:cNvPr id="1197" name="Google Shape;1197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6"/>
          <p:cNvGrpSpPr/>
          <p:nvPr/>
        </p:nvGrpSpPr>
        <p:grpSpPr>
          <a:xfrm rot="-5400000" flipH="1">
            <a:off x="7938075" y="461310"/>
            <a:ext cx="167439" cy="167439"/>
            <a:chOff x="241700" y="2278977"/>
            <a:chExt cx="292777" cy="292777"/>
          </a:xfrm>
        </p:grpSpPr>
        <p:sp>
          <p:nvSpPr>
            <p:cNvPr id="1200" name="Google Shape;1200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36"/>
          <p:cNvGrpSpPr/>
          <p:nvPr/>
        </p:nvGrpSpPr>
        <p:grpSpPr>
          <a:xfrm rot="-5400000" flipH="1">
            <a:off x="8210718" y="274680"/>
            <a:ext cx="128032" cy="128032"/>
            <a:chOff x="241700" y="2278977"/>
            <a:chExt cx="292777" cy="292777"/>
          </a:xfrm>
        </p:grpSpPr>
        <p:sp>
          <p:nvSpPr>
            <p:cNvPr id="1203" name="Google Shape;1203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36"/>
          <p:cNvGrpSpPr/>
          <p:nvPr/>
        </p:nvGrpSpPr>
        <p:grpSpPr>
          <a:xfrm rot="-5400000" flipH="1">
            <a:off x="7128450" y="540010"/>
            <a:ext cx="167439" cy="167439"/>
            <a:chOff x="241700" y="2278977"/>
            <a:chExt cx="292777" cy="292777"/>
          </a:xfrm>
        </p:grpSpPr>
        <p:sp>
          <p:nvSpPr>
            <p:cNvPr id="1206" name="Google Shape;1206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36"/>
          <p:cNvGrpSpPr/>
          <p:nvPr/>
        </p:nvGrpSpPr>
        <p:grpSpPr>
          <a:xfrm rot="-5400000" flipH="1">
            <a:off x="6804600" y="333660"/>
            <a:ext cx="167439" cy="167439"/>
            <a:chOff x="241700" y="2278977"/>
            <a:chExt cx="292777" cy="292777"/>
          </a:xfrm>
        </p:grpSpPr>
        <p:sp>
          <p:nvSpPr>
            <p:cNvPr id="1209" name="Google Shape;1209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36"/>
          <p:cNvGrpSpPr/>
          <p:nvPr/>
        </p:nvGrpSpPr>
        <p:grpSpPr>
          <a:xfrm rot="-5400000" flipH="1">
            <a:off x="7852011" y="828439"/>
            <a:ext cx="86047" cy="86077"/>
            <a:chOff x="241700" y="2278977"/>
            <a:chExt cx="292777" cy="292777"/>
          </a:xfrm>
        </p:grpSpPr>
        <p:sp>
          <p:nvSpPr>
            <p:cNvPr id="1212" name="Google Shape;1212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6"/>
          <p:cNvGrpSpPr/>
          <p:nvPr/>
        </p:nvGrpSpPr>
        <p:grpSpPr>
          <a:xfrm rot="-5400000" flipH="1">
            <a:off x="6188711" y="374339"/>
            <a:ext cx="86047" cy="86077"/>
            <a:chOff x="241700" y="2278977"/>
            <a:chExt cx="292777" cy="292777"/>
          </a:xfrm>
        </p:grpSpPr>
        <p:sp>
          <p:nvSpPr>
            <p:cNvPr id="1215" name="Google Shape;1215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_1">
    <p:bg>
      <p:bgPr>
        <a:solidFill>
          <a:schemeClr val="accent3"/>
        </a:solidFill>
        <a:effectLst/>
      </p:bgPr>
    </p:bg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" name="Google Shape;1218;p37"/>
          <p:cNvGrpSpPr/>
          <p:nvPr/>
        </p:nvGrpSpPr>
        <p:grpSpPr>
          <a:xfrm rot="10800000">
            <a:off x="8135167" y="3411678"/>
            <a:ext cx="2727565" cy="2727463"/>
            <a:chOff x="720000" y="-477775"/>
            <a:chExt cx="1017900" cy="1017900"/>
          </a:xfrm>
        </p:grpSpPr>
        <p:sp>
          <p:nvSpPr>
            <p:cNvPr id="1219" name="Google Shape;1219;p37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1" name="Google Shape;1221;p37"/>
          <p:cNvSpPr/>
          <p:nvPr/>
        </p:nvSpPr>
        <p:spPr>
          <a:xfrm rot="-10531768">
            <a:off x="6516707" y="4625226"/>
            <a:ext cx="1982131" cy="1982131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" name="Google Shape;1222;p37"/>
          <p:cNvGrpSpPr/>
          <p:nvPr/>
        </p:nvGrpSpPr>
        <p:grpSpPr>
          <a:xfrm rot="10800000">
            <a:off x="8716498" y="3983130"/>
            <a:ext cx="222862" cy="222891"/>
            <a:chOff x="241700" y="2278977"/>
            <a:chExt cx="292777" cy="292777"/>
          </a:xfrm>
        </p:grpSpPr>
        <p:sp>
          <p:nvSpPr>
            <p:cNvPr id="1223" name="Google Shape;1223;p37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37"/>
          <p:cNvGrpSpPr/>
          <p:nvPr/>
        </p:nvGrpSpPr>
        <p:grpSpPr>
          <a:xfrm rot="10800000">
            <a:off x="8509443" y="3502489"/>
            <a:ext cx="170396" cy="170396"/>
            <a:chOff x="241700" y="2278977"/>
            <a:chExt cx="292777" cy="292777"/>
          </a:xfrm>
        </p:grpSpPr>
        <p:sp>
          <p:nvSpPr>
            <p:cNvPr id="1226" name="Google Shape;1226;p37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37"/>
          <p:cNvGrpSpPr/>
          <p:nvPr/>
        </p:nvGrpSpPr>
        <p:grpSpPr>
          <a:xfrm rot="10800000">
            <a:off x="8716475" y="3062715"/>
            <a:ext cx="114534" cy="114564"/>
            <a:chOff x="241700" y="2278977"/>
            <a:chExt cx="292777" cy="292777"/>
          </a:xfrm>
        </p:grpSpPr>
        <p:sp>
          <p:nvSpPr>
            <p:cNvPr id="1229" name="Google Shape;1229;p37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" name="Google Shape;1231;p37"/>
          <p:cNvGrpSpPr/>
          <p:nvPr/>
        </p:nvGrpSpPr>
        <p:grpSpPr>
          <a:xfrm rot="10800000">
            <a:off x="8565334" y="2519299"/>
            <a:ext cx="114534" cy="114564"/>
            <a:chOff x="241700" y="2278977"/>
            <a:chExt cx="292777" cy="292777"/>
          </a:xfrm>
        </p:grpSpPr>
        <p:sp>
          <p:nvSpPr>
            <p:cNvPr id="1232" name="Google Shape;1232;p37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_1">
    <p:bg>
      <p:bgPr>
        <a:solidFill>
          <a:schemeClr val="accent3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38"/>
          <p:cNvSpPr/>
          <p:nvPr/>
        </p:nvSpPr>
        <p:spPr>
          <a:xfrm rot="-9747487" flipH="1">
            <a:off x="4646012" y="2395250"/>
            <a:ext cx="5922306" cy="5922306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6" name="Google Shape;1236;p38"/>
          <p:cNvGrpSpPr/>
          <p:nvPr/>
        </p:nvGrpSpPr>
        <p:grpSpPr>
          <a:xfrm rot="5400000">
            <a:off x="8424001" y="413809"/>
            <a:ext cx="167439" cy="167439"/>
            <a:chOff x="241700" y="2278977"/>
            <a:chExt cx="292777" cy="292777"/>
          </a:xfrm>
        </p:grpSpPr>
        <p:sp>
          <p:nvSpPr>
            <p:cNvPr id="1237" name="Google Shape;1237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38"/>
          <p:cNvGrpSpPr/>
          <p:nvPr/>
        </p:nvGrpSpPr>
        <p:grpSpPr>
          <a:xfrm rot="5400000">
            <a:off x="7993559" y="232167"/>
            <a:ext cx="128032" cy="128032"/>
            <a:chOff x="241700" y="2278977"/>
            <a:chExt cx="292777" cy="292777"/>
          </a:xfrm>
        </p:grpSpPr>
        <p:sp>
          <p:nvSpPr>
            <p:cNvPr id="1240" name="Google Shape;1240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" name="Google Shape;1242;p38"/>
          <p:cNvGrpSpPr/>
          <p:nvPr/>
        </p:nvGrpSpPr>
        <p:grpSpPr>
          <a:xfrm rot="5400000">
            <a:off x="7564146" y="360173"/>
            <a:ext cx="86047" cy="86077"/>
            <a:chOff x="241700" y="2278977"/>
            <a:chExt cx="292777" cy="292777"/>
          </a:xfrm>
        </p:grpSpPr>
        <p:sp>
          <p:nvSpPr>
            <p:cNvPr id="1243" name="Google Shape;1243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38"/>
          <p:cNvGrpSpPr/>
          <p:nvPr/>
        </p:nvGrpSpPr>
        <p:grpSpPr>
          <a:xfrm rot="5400000">
            <a:off x="8681694" y="253158"/>
            <a:ext cx="86047" cy="86077"/>
            <a:chOff x="241700" y="2278977"/>
            <a:chExt cx="292777" cy="292777"/>
          </a:xfrm>
        </p:grpSpPr>
        <p:sp>
          <p:nvSpPr>
            <p:cNvPr id="1246" name="Google Shape;1246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38"/>
          <p:cNvGrpSpPr/>
          <p:nvPr/>
        </p:nvGrpSpPr>
        <p:grpSpPr>
          <a:xfrm rot="5400000">
            <a:off x="7225965" y="199677"/>
            <a:ext cx="86047" cy="86077"/>
            <a:chOff x="241700" y="2278977"/>
            <a:chExt cx="292777" cy="292777"/>
          </a:xfrm>
        </p:grpSpPr>
        <p:sp>
          <p:nvSpPr>
            <p:cNvPr id="1249" name="Google Shape;1249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38"/>
          <p:cNvGrpSpPr/>
          <p:nvPr/>
        </p:nvGrpSpPr>
        <p:grpSpPr>
          <a:xfrm rot="5400000">
            <a:off x="6853197" y="319497"/>
            <a:ext cx="167439" cy="167439"/>
            <a:chOff x="241700" y="2278977"/>
            <a:chExt cx="292777" cy="292777"/>
          </a:xfrm>
        </p:grpSpPr>
        <p:sp>
          <p:nvSpPr>
            <p:cNvPr id="1252" name="Google Shape;1252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38"/>
          <p:cNvGrpSpPr/>
          <p:nvPr/>
        </p:nvGrpSpPr>
        <p:grpSpPr>
          <a:xfrm rot="5400000">
            <a:off x="6424561" y="339192"/>
            <a:ext cx="128032" cy="128032"/>
            <a:chOff x="241700" y="2278977"/>
            <a:chExt cx="292777" cy="292777"/>
          </a:xfrm>
        </p:grpSpPr>
        <p:sp>
          <p:nvSpPr>
            <p:cNvPr id="1255" name="Google Shape;1255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38"/>
          <p:cNvGrpSpPr/>
          <p:nvPr/>
        </p:nvGrpSpPr>
        <p:grpSpPr>
          <a:xfrm rot="-10023147" flipH="1">
            <a:off x="-3325313" y="3537400"/>
            <a:ext cx="9722933" cy="9722437"/>
            <a:chOff x="720000" y="-477775"/>
            <a:chExt cx="1017900" cy="1017900"/>
          </a:xfrm>
        </p:grpSpPr>
        <p:sp>
          <p:nvSpPr>
            <p:cNvPr id="1258" name="Google Shape;1258;p38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38"/>
          <p:cNvGrpSpPr/>
          <p:nvPr/>
        </p:nvGrpSpPr>
        <p:grpSpPr>
          <a:xfrm rot="10800000">
            <a:off x="210817" y="3632149"/>
            <a:ext cx="145510" cy="145510"/>
            <a:chOff x="241700" y="2278977"/>
            <a:chExt cx="292777" cy="292777"/>
          </a:xfrm>
        </p:grpSpPr>
        <p:sp>
          <p:nvSpPr>
            <p:cNvPr id="1261" name="Google Shape;1261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38"/>
          <p:cNvGrpSpPr/>
          <p:nvPr/>
        </p:nvGrpSpPr>
        <p:grpSpPr>
          <a:xfrm rot="10800000">
            <a:off x="402927" y="3258199"/>
            <a:ext cx="111255" cy="111255"/>
            <a:chOff x="241700" y="2278977"/>
            <a:chExt cx="292777" cy="292777"/>
          </a:xfrm>
        </p:grpSpPr>
        <p:sp>
          <p:nvSpPr>
            <p:cNvPr id="1264" name="Google Shape;1264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" name="Google Shape;1266;p38"/>
          <p:cNvGrpSpPr/>
          <p:nvPr/>
        </p:nvGrpSpPr>
        <p:grpSpPr>
          <a:xfrm rot="10800000">
            <a:off x="328153" y="2884975"/>
            <a:ext cx="74775" cy="74805"/>
            <a:chOff x="241700" y="2278977"/>
            <a:chExt cx="292777" cy="292777"/>
          </a:xfrm>
        </p:grpSpPr>
        <p:sp>
          <p:nvSpPr>
            <p:cNvPr id="1267" name="Google Shape;1267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38"/>
          <p:cNvGrpSpPr/>
          <p:nvPr/>
        </p:nvGrpSpPr>
        <p:grpSpPr>
          <a:xfrm rot="10800000">
            <a:off x="421150" y="3856096"/>
            <a:ext cx="74775" cy="74805"/>
            <a:chOff x="241700" y="2278977"/>
            <a:chExt cx="292777" cy="292777"/>
          </a:xfrm>
        </p:grpSpPr>
        <p:sp>
          <p:nvSpPr>
            <p:cNvPr id="1270" name="Google Shape;1270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4"/>
          <p:cNvGrpSpPr/>
          <p:nvPr/>
        </p:nvGrpSpPr>
        <p:grpSpPr>
          <a:xfrm>
            <a:off x="8912473" y="181560"/>
            <a:ext cx="1041210" cy="1041210"/>
            <a:chOff x="720000" y="-477775"/>
            <a:chExt cx="1017900" cy="1017900"/>
          </a:xfrm>
        </p:grpSpPr>
        <p:sp>
          <p:nvSpPr>
            <p:cNvPr id="77" name="Google Shape;77;p4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/>
          <p:nvPr/>
        </p:nvSpPr>
        <p:spPr>
          <a:xfrm rot="-6518220">
            <a:off x="6877267" y="-1770711"/>
            <a:ext cx="2663255" cy="2663255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81" name="Google Shape;81;p4"/>
          <p:cNvGrpSpPr/>
          <p:nvPr/>
        </p:nvGrpSpPr>
        <p:grpSpPr>
          <a:xfrm>
            <a:off x="8367318" y="588335"/>
            <a:ext cx="227664" cy="227664"/>
            <a:chOff x="241700" y="2278977"/>
            <a:chExt cx="292777" cy="292777"/>
          </a:xfrm>
        </p:grpSpPr>
        <p:sp>
          <p:nvSpPr>
            <p:cNvPr id="82" name="Google Shape;82;p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4"/>
          <p:cNvGrpSpPr/>
          <p:nvPr/>
        </p:nvGrpSpPr>
        <p:grpSpPr>
          <a:xfrm>
            <a:off x="8738417" y="928221"/>
            <a:ext cx="174056" cy="174085"/>
            <a:chOff x="241700" y="2278977"/>
            <a:chExt cx="292777" cy="292777"/>
          </a:xfrm>
        </p:grpSpPr>
        <p:sp>
          <p:nvSpPr>
            <p:cNvPr id="85" name="Google Shape;85;p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4"/>
          <p:cNvGrpSpPr/>
          <p:nvPr/>
        </p:nvGrpSpPr>
        <p:grpSpPr>
          <a:xfrm>
            <a:off x="8537832" y="2294842"/>
            <a:ext cx="117345" cy="117374"/>
            <a:chOff x="241700" y="2278977"/>
            <a:chExt cx="292777" cy="292777"/>
          </a:xfrm>
        </p:grpSpPr>
        <p:sp>
          <p:nvSpPr>
            <p:cNvPr id="88" name="Google Shape;88;p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4"/>
          <p:cNvGrpSpPr/>
          <p:nvPr/>
        </p:nvGrpSpPr>
        <p:grpSpPr>
          <a:xfrm>
            <a:off x="8537832" y="1520992"/>
            <a:ext cx="117345" cy="117374"/>
            <a:chOff x="241700" y="2278977"/>
            <a:chExt cx="292777" cy="292777"/>
          </a:xfrm>
        </p:grpSpPr>
        <p:sp>
          <p:nvSpPr>
            <p:cNvPr id="91" name="Google Shape;91;p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4"/>
          <p:cNvGrpSpPr/>
          <p:nvPr/>
        </p:nvGrpSpPr>
        <p:grpSpPr>
          <a:xfrm>
            <a:off x="8912479" y="1945901"/>
            <a:ext cx="67544" cy="67573"/>
            <a:chOff x="241700" y="2278977"/>
            <a:chExt cx="292777" cy="292777"/>
          </a:xfrm>
        </p:grpSpPr>
        <p:sp>
          <p:nvSpPr>
            <p:cNvPr id="94" name="Google Shape;94;p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473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osis"/>
              <a:buNone/>
              <a:defRPr sz="2800" b="1">
                <a:solidFill>
                  <a:schemeClr val="accent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8"/>
          <p:cNvGrpSpPr/>
          <p:nvPr/>
        </p:nvGrpSpPr>
        <p:grpSpPr>
          <a:xfrm rot="10136241">
            <a:off x="8165671" y="4545324"/>
            <a:ext cx="1466251" cy="1466251"/>
            <a:chOff x="720000" y="-477775"/>
            <a:chExt cx="1017900" cy="1017900"/>
          </a:xfrm>
        </p:grpSpPr>
        <p:sp>
          <p:nvSpPr>
            <p:cNvPr id="206" name="Google Shape;206;p8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8"/>
          <p:cNvSpPr/>
          <p:nvPr/>
        </p:nvSpPr>
        <p:spPr>
          <a:xfrm rot="8100304">
            <a:off x="-1518451" y="496970"/>
            <a:ext cx="2399850" cy="2399638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 txBox="1">
            <a:spLocks noGrp="1"/>
          </p:cNvSpPr>
          <p:nvPr>
            <p:ph type="title"/>
          </p:nvPr>
        </p:nvSpPr>
        <p:spPr>
          <a:xfrm>
            <a:off x="1173300" y="1233000"/>
            <a:ext cx="6797400" cy="26775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9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10" name="Google Shape;210;p8"/>
          <p:cNvGrpSpPr/>
          <p:nvPr/>
        </p:nvGrpSpPr>
        <p:grpSpPr>
          <a:xfrm rot="-3599880">
            <a:off x="8597520" y="2524350"/>
            <a:ext cx="1755568" cy="1755568"/>
            <a:chOff x="720000" y="-477775"/>
            <a:chExt cx="1017900" cy="1017900"/>
          </a:xfrm>
        </p:grpSpPr>
        <p:sp>
          <p:nvSpPr>
            <p:cNvPr id="211" name="Google Shape;211;p8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8"/>
          <p:cNvSpPr/>
          <p:nvPr/>
        </p:nvSpPr>
        <p:spPr>
          <a:xfrm rot="7332502">
            <a:off x="8716974" y="3537599"/>
            <a:ext cx="1193809" cy="1193649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8"/>
          <p:cNvGrpSpPr/>
          <p:nvPr/>
        </p:nvGrpSpPr>
        <p:grpSpPr>
          <a:xfrm rot="10497210">
            <a:off x="-668470" y="-91812"/>
            <a:ext cx="1263633" cy="1263633"/>
            <a:chOff x="720000" y="-477775"/>
            <a:chExt cx="1017900" cy="1017900"/>
          </a:xfrm>
        </p:grpSpPr>
        <p:sp>
          <p:nvSpPr>
            <p:cNvPr id="215" name="Google Shape;215;p8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8"/>
          <p:cNvSpPr/>
          <p:nvPr/>
        </p:nvSpPr>
        <p:spPr>
          <a:xfrm rot="2573188">
            <a:off x="57909" y="-1184334"/>
            <a:ext cx="1783122" cy="1782918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8"/>
          <p:cNvGrpSpPr/>
          <p:nvPr/>
        </p:nvGrpSpPr>
        <p:grpSpPr>
          <a:xfrm>
            <a:off x="940467" y="120598"/>
            <a:ext cx="227664" cy="227664"/>
            <a:chOff x="241700" y="2278977"/>
            <a:chExt cx="292777" cy="292777"/>
          </a:xfrm>
        </p:grpSpPr>
        <p:sp>
          <p:nvSpPr>
            <p:cNvPr id="219" name="Google Shape;219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8"/>
          <p:cNvGrpSpPr/>
          <p:nvPr/>
        </p:nvGrpSpPr>
        <p:grpSpPr>
          <a:xfrm>
            <a:off x="1568728" y="94883"/>
            <a:ext cx="174056" cy="174085"/>
            <a:chOff x="241700" y="2278977"/>
            <a:chExt cx="292777" cy="292777"/>
          </a:xfrm>
        </p:grpSpPr>
        <p:sp>
          <p:nvSpPr>
            <p:cNvPr id="222" name="Google Shape;222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2156946" y="311025"/>
            <a:ext cx="174056" cy="174056"/>
            <a:chOff x="241700" y="2278977"/>
            <a:chExt cx="292777" cy="292777"/>
          </a:xfrm>
        </p:grpSpPr>
        <p:sp>
          <p:nvSpPr>
            <p:cNvPr id="225" name="Google Shape;225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8"/>
          <p:cNvGrpSpPr/>
          <p:nvPr/>
        </p:nvGrpSpPr>
        <p:grpSpPr>
          <a:xfrm>
            <a:off x="7307917" y="4600448"/>
            <a:ext cx="227664" cy="227664"/>
            <a:chOff x="241700" y="2278977"/>
            <a:chExt cx="292777" cy="292777"/>
          </a:xfrm>
        </p:grpSpPr>
        <p:sp>
          <p:nvSpPr>
            <p:cNvPr id="228" name="Google Shape;228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8"/>
          <p:cNvGrpSpPr/>
          <p:nvPr/>
        </p:nvGrpSpPr>
        <p:grpSpPr>
          <a:xfrm>
            <a:off x="8067203" y="4475308"/>
            <a:ext cx="174056" cy="174085"/>
            <a:chOff x="241700" y="2278977"/>
            <a:chExt cx="292777" cy="292777"/>
          </a:xfrm>
        </p:grpSpPr>
        <p:sp>
          <p:nvSpPr>
            <p:cNvPr id="231" name="Google Shape;231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8"/>
          <p:cNvGrpSpPr/>
          <p:nvPr/>
        </p:nvGrpSpPr>
        <p:grpSpPr>
          <a:xfrm>
            <a:off x="8552971" y="4847750"/>
            <a:ext cx="174056" cy="174056"/>
            <a:chOff x="241700" y="2278977"/>
            <a:chExt cx="292777" cy="292777"/>
          </a:xfrm>
        </p:grpSpPr>
        <p:sp>
          <p:nvSpPr>
            <p:cNvPr id="234" name="Google Shape;234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2729884" y="120593"/>
            <a:ext cx="71408" cy="71408"/>
            <a:chOff x="241700" y="2278977"/>
            <a:chExt cx="292777" cy="292777"/>
          </a:xfrm>
        </p:grpSpPr>
        <p:sp>
          <p:nvSpPr>
            <p:cNvPr id="237" name="Google Shape;237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8"/>
          <p:cNvGrpSpPr/>
          <p:nvPr/>
        </p:nvGrpSpPr>
        <p:grpSpPr>
          <a:xfrm>
            <a:off x="3263275" y="276616"/>
            <a:ext cx="109206" cy="109177"/>
            <a:chOff x="241700" y="2278977"/>
            <a:chExt cx="292777" cy="292777"/>
          </a:xfrm>
        </p:grpSpPr>
        <p:sp>
          <p:nvSpPr>
            <p:cNvPr id="240" name="Google Shape;240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8"/>
          <p:cNvGrpSpPr/>
          <p:nvPr/>
        </p:nvGrpSpPr>
        <p:grpSpPr>
          <a:xfrm>
            <a:off x="1601150" y="595691"/>
            <a:ext cx="109206" cy="109177"/>
            <a:chOff x="241700" y="2278977"/>
            <a:chExt cx="292777" cy="292777"/>
          </a:xfrm>
        </p:grpSpPr>
        <p:sp>
          <p:nvSpPr>
            <p:cNvPr id="243" name="Google Shape;243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8"/>
          <p:cNvGrpSpPr/>
          <p:nvPr/>
        </p:nvGrpSpPr>
        <p:grpSpPr>
          <a:xfrm>
            <a:off x="6765231" y="4847748"/>
            <a:ext cx="109206" cy="109206"/>
            <a:chOff x="241700" y="2278977"/>
            <a:chExt cx="292777" cy="292777"/>
          </a:xfrm>
        </p:grpSpPr>
        <p:sp>
          <p:nvSpPr>
            <p:cNvPr id="246" name="Google Shape;246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6408012" y="4564736"/>
            <a:ext cx="71438" cy="71438"/>
            <a:chOff x="241700" y="2278977"/>
            <a:chExt cx="292777" cy="292777"/>
          </a:xfrm>
        </p:grpSpPr>
        <p:sp>
          <p:nvSpPr>
            <p:cNvPr id="249" name="Google Shape;249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8"/>
          <p:cNvGrpSpPr/>
          <p:nvPr/>
        </p:nvGrpSpPr>
        <p:grpSpPr>
          <a:xfrm>
            <a:off x="5836512" y="4746048"/>
            <a:ext cx="71438" cy="71438"/>
            <a:chOff x="241700" y="2278977"/>
            <a:chExt cx="292777" cy="292777"/>
          </a:xfrm>
        </p:grpSpPr>
        <p:sp>
          <p:nvSpPr>
            <p:cNvPr id="252" name="Google Shape;252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"/>
          <p:cNvSpPr/>
          <p:nvPr/>
        </p:nvSpPr>
        <p:spPr>
          <a:xfrm rot="10024391">
            <a:off x="6628028" y="4495703"/>
            <a:ext cx="1995472" cy="1995472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14"/>
          <p:cNvGrpSpPr/>
          <p:nvPr/>
        </p:nvGrpSpPr>
        <p:grpSpPr>
          <a:xfrm>
            <a:off x="-1633265" y="-1048151"/>
            <a:ext cx="2727565" cy="2727463"/>
            <a:chOff x="720000" y="-477775"/>
            <a:chExt cx="1017900" cy="1017900"/>
          </a:xfrm>
        </p:grpSpPr>
        <p:sp>
          <p:nvSpPr>
            <p:cNvPr id="403" name="Google Shape;403;p14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4"/>
          <p:cNvSpPr/>
          <p:nvPr/>
        </p:nvSpPr>
        <p:spPr>
          <a:xfrm rot="268232">
            <a:off x="730629" y="-1516366"/>
            <a:ext cx="1982131" cy="1982131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4"/>
          <p:cNvSpPr txBox="1">
            <a:spLocks noGrp="1"/>
          </p:cNvSpPr>
          <p:nvPr>
            <p:ph type="title"/>
          </p:nvPr>
        </p:nvSpPr>
        <p:spPr>
          <a:xfrm>
            <a:off x="4075075" y="3296491"/>
            <a:ext cx="4272900" cy="4518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7" name="Google Shape;407;p14"/>
          <p:cNvSpPr txBox="1">
            <a:spLocks noGrp="1"/>
          </p:cNvSpPr>
          <p:nvPr>
            <p:ph type="subTitle" idx="1"/>
          </p:nvPr>
        </p:nvSpPr>
        <p:spPr>
          <a:xfrm>
            <a:off x="4075075" y="1395225"/>
            <a:ext cx="4272900" cy="17658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408" name="Google Shape;408;p14"/>
          <p:cNvGrpSpPr/>
          <p:nvPr/>
        </p:nvGrpSpPr>
        <p:grpSpPr>
          <a:xfrm>
            <a:off x="290107" y="884969"/>
            <a:ext cx="222862" cy="222891"/>
            <a:chOff x="241700" y="2278977"/>
            <a:chExt cx="292777" cy="292777"/>
          </a:xfrm>
        </p:grpSpPr>
        <p:sp>
          <p:nvSpPr>
            <p:cNvPr id="409" name="Google Shape;409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4"/>
          <p:cNvGrpSpPr/>
          <p:nvPr/>
        </p:nvGrpSpPr>
        <p:grpSpPr>
          <a:xfrm>
            <a:off x="549627" y="1418105"/>
            <a:ext cx="170396" cy="170396"/>
            <a:chOff x="241700" y="2278977"/>
            <a:chExt cx="292777" cy="292777"/>
          </a:xfrm>
        </p:grpSpPr>
        <p:sp>
          <p:nvSpPr>
            <p:cNvPr id="412" name="Google Shape;412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4"/>
          <p:cNvGrpSpPr/>
          <p:nvPr/>
        </p:nvGrpSpPr>
        <p:grpSpPr>
          <a:xfrm>
            <a:off x="398457" y="1913711"/>
            <a:ext cx="114534" cy="114564"/>
            <a:chOff x="241700" y="2278977"/>
            <a:chExt cx="292777" cy="292777"/>
          </a:xfrm>
        </p:grpSpPr>
        <p:sp>
          <p:nvSpPr>
            <p:cNvPr id="415" name="Google Shape;415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4"/>
          <p:cNvGrpSpPr/>
          <p:nvPr/>
        </p:nvGrpSpPr>
        <p:grpSpPr>
          <a:xfrm>
            <a:off x="549598" y="2457127"/>
            <a:ext cx="114534" cy="114564"/>
            <a:chOff x="241700" y="2278977"/>
            <a:chExt cx="292777" cy="292777"/>
          </a:xfrm>
        </p:grpSpPr>
        <p:sp>
          <p:nvSpPr>
            <p:cNvPr id="418" name="Google Shape;418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14"/>
          <p:cNvGrpSpPr/>
          <p:nvPr/>
        </p:nvGrpSpPr>
        <p:grpSpPr>
          <a:xfrm rot="-1561950">
            <a:off x="8240123" y="3283961"/>
            <a:ext cx="2723099" cy="2810849"/>
            <a:chOff x="720000" y="-477775"/>
            <a:chExt cx="1017900" cy="1017900"/>
          </a:xfrm>
        </p:grpSpPr>
        <p:sp>
          <p:nvSpPr>
            <p:cNvPr id="421" name="Google Shape;421;p14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14"/>
          <p:cNvGrpSpPr/>
          <p:nvPr/>
        </p:nvGrpSpPr>
        <p:grpSpPr>
          <a:xfrm rot="10800000">
            <a:off x="8679137" y="3858025"/>
            <a:ext cx="222862" cy="222891"/>
            <a:chOff x="241700" y="2278977"/>
            <a:chExt cx="292777" cy="292777"/>
          </a:xfrm>
        </p:grpSpPr>
        <p:sp>
          <p:nvSpPr>
            <p:cNvPr id="424" name="Google Shape;424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14"/>
          <p:cNvGrpSpPr/>
          <p:nvPr/>
        </p:nvGrpSpPr>
        <p:grpSpPr>
          <a:xfrm rot="10800000">
            <a:off x="8500044" y="3303083"/>
            <a:ext cx="170396" cy="170396"/>
            <a:chOff x="241700" y="2278977"/>
            <a:chExt cx="292777" cy="292777"/>
          </a:xfrm>
        </p:grpSpPr>
        <p:sp>
          <p:nvSpPr>
            <p:cNvPr id="427" name="Google Shape;427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4"/>
          <p:cNvGrpSpPr/>
          <p:nvPr/>
        </p:nvGrpSpPr>
        <p:grpSpPr>
          <a:xfrm rot="10800000">
            <a:off x="8733289" y="2943147"/>
            <a:ext cx="114534" cy="114564"/>
            <a:chOff x="241700" y="2278977"/>
            <a:chExt cx="292777" cy="292777"/>
          </a:xfrm>
        </p:grpSpPr>
        <p:sp>
          <p:nvSpPr>
            <p:cNvPr id="430" name="Google Shape;430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14"/>
          <p:cNvGrpSpPr/>
          <p:nvPr/>
        </p:nvGrpSpPr>
        <p:grpSpPr>
          <a:xfrm rot="10800000">
            <a:off x="8527973" y="2457119"/>
            <a:ext cx="114534" cy="114564"/>
            <a:chOff x="241700" y="2278977"/>
            <a:chExt cx="292777" cy="292777"/>
          </a:xfrm>
        </p:grpSpPr>
        <p:sp>
          <p:nvSpPr>
            <p:cNvPr id="433" name="Google Shape;433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4"/>
          <p:cNvGrpSpPr/>
          <p:nvPr/>
        </p:nvGrpSpPr>
        <p:grpSpPr>
          <a:xfrm rot="10800000">
            <a:off x="8793648" y="2028269"/>
            <a:ext cx="114534" cy="114564"/>
            <a:chOff x="241700" y="2278977"/>
            <a:chExt cx="292777" cy="292777"/>
          </a:xfrm>
        </p:grpSpPr>
        <p:sp>
          <p:nvSpPr>
            <p:cNvPr id="436" name="Google Shape;436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14"/>
          <p:cNvGrpSpPr/>
          <p:nvPr/>
        </p:nvGrpSpPr>
        <p:grpSpPr>
          <a:xfrm rot="10800000">
            <a:off x="8679123" y="1588494"/>
            <a:ext cx="114534" cy="114564"/>
            <a:chOff x="241700" y="2278977"/>
            <a:chExt cx="292777" cy="292777"/>
          </a:xfrm>
        </p:grpSpPr>
        <p:sp>
          <p:nvSpPr>
            <p:cNvPr id="439" name="Google Shape;439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23"/>
          <p:cNvGrpSpPr/>
          <p:nvPr/>
        </p:nvGrpSpPr>
        <p:grpSpPr>
          <a:xfrm rot="4886014">
            <a:off x="7282661" y="-1288989"/>
            <a:ext cx="1657823" cy="1657722"/>
            <a:chOff x="720000" y="-477775"/>
            <a:chExt cx="1017900" cy="1017900"/>
          </a:xfrm>
        </p:grpSpPr>
        <p:sp>
          <p:nvSpPr>
            <p:cNvPr id="682" name="Google Shape;682;p23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23"/>
          <p:cNvSpPr/>
          <p:nvPr/>
        </p:nvSpPr>
        <p:spPr>
          <a:xfrm rot="810928">
            <a:off x="8753595" y="-223229"/>
            <a:ext cx="1016654" cy="1016654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3"/>
          <p:cNvSpPr txBox="1">
            <a:spLocks noGrp="1"/>
          </p:cNvSpPr>
          <p:nvPr>
            <p:ph type="title"/>
          </p:nvPr>
        </p:nvSpPr>
        <p:spPr>
          <a:xfrm>
            <a:off x="948855" y="2024081"/>
            <a:ext cx="1916700" cy="5277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6" name="Google Shape;686;p23"/>
          <p:cNvSpPr txBox="1">
            <a:spLocks noGrp="1"/>
          </p:cNvSpPr>
          <p:nvPr>
            <p:ph type="subTitle" idx="1"/>
          </p:nvPr>
        </p:nvSpPr>
        <p:spPr>
          <a:xfrm>
            <a:off x="948850" y="2458206"/>
            <a:ext cx="1916700" cy="6006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23"/>
          <p:cNvSpPr txBox="1">
            <a:spLocks noGrp="1"/>
          </p:cNvSpPr>
          <p:nvPr>
            <p:ph type="title" idx="2"/>
          </p:nvPr>
        </p:nvSpPr>
        <p:spPr>
          <a:xfrm>
            <a:off x="4501915" y="2024080"/>
            <a:ext cx="1916700" cy="5277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8" name="Google Shape;688;p23"/>
          <p:cNvSpPr txBox="1">
            <a:spLocks noGrp="1"/>
          </p:cNvSpPr>
          <p:nvPr>
            <p:ph type="subTitle" idx="3"/>
          </p:nvPr>
        </p:nvSpPr>
        <p:spPr>
          <a:xfrm>
            <a:off x="4501920" y="2458205"/>
            <a:ext cx="1916700" cy="6006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3"/>
          <p:cNvSpPr txBox="1">
            <a:spLocks noGrp="1"/>
          </p:cNvSpPr>
          <p:nvPr>
            <p:ph type="title" idx="4"/>
          </p:nvPr>
        </p:nvSpPr>
        <p:spPr>
          <a:xfrm>
            <a:off x="2725388" y="3018109"/>
            <a:ext cx="1916700" cy="5277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0" name="Google Shape;690;p23"/>
          <p:cNvSpPr txBox="1">
            <a:spLocks noGrp="1"/>
          </p:cNvSpPr>
          <p:nvPr>
            <p:ph type="subTitle" idx="5"/>
          </p:nvPr>
        </p:nvSpPr>
        <p:spPr>
          <a:xfrm>
            <a:off x="2725400" y="3452229"/>
            <a:ext cx="1916700" cy="6006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3"/>
          <p:cNvSpPr txBox="1">
            <a:spLocks noGrp="1"/>
          </p:cNvSpPr>
          <p:nvPr>
            <p:ph type="title" idx="6"/>
          </p:nvPr>
        </p:nvSpPr>
        <p:spPr>
          <a:xfrm>
            <a:off x="6278443" y="3018109"/>
            <a:ext cx="1916700" cy="5277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92" name="Google Shape;692;p23"/>
          <p:cNvSpPr txBox="1">
            <a:spLocks noGrp="1"/>
          </p:cNvSpPr>
          <p:nvPr>
            <p:ph type="subTitle" idx="7"/>
          </p:nvPr>
        </p:nvSpPr>
        <p:spPr>
          <a:xfrm>
            <a:off x="6278450" y="3452229"/>
            <a:ext cx="1916700" cy="6006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3" name="Google Shape;693;p23"/>
          <p:cNvGrpSpPr/>
          <p:nvPr/>
        </p:nvGrpSpPr>
        <p:grpSpPr>
          <a:xfrm rot="-5400000">
            <a:off x="-1363063" y="3321824"/>
            <a:ext cx="2014221" cy="2014119"/>
            <a:chOff x="720000" y="-477775"/>
            <a:chExt cx="1017900" cy="1017900"/>
          </a:xfrm>
        </p:grpSpPr>
        <p:sp>
          <p:nvSpPr>
            <p:cNvPr id="694" name="Google Shape;694;p23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23"/>
          <p:cNvSpPr/>
          <p:nvPr/>
        </p:nvSpPr>
        <p:spPr>
          <a:xfrm rot="2700000">
            <a:off x="-199900" y="4490876"/>
            <a:ext cx="1369100" cy="1369100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23"/>
          <p:cNvGrpSpPr/>
          <p:nvPr/>
        </p:nvGrpSpPr>
        <p:grpSpPr>
          <a:xfrm rot="-5400000">
            <a:off x="618402" y="4623028"/>
            <a:ext cx="150985" cy="150985"/>
            <a:chOff x="241700" y="2278977"/>
            <a:chExt cx="292777" cy="292777"/>
          </a:xfrm>
        </p:grpSpPr>
        <p:sp>
          <p:nvSpPr>
            <p:cNvPr id="698" name="Google Shape;698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23"/>
          <p:cNvGrpSpPr/>
          <p:nvPr/>
        </p:nvGrpSpPr>
        <p:grpSpPr>
          <a:xfrm rot="-5400000">
            <a:off x="979721" y="4482755"/>
            <a:ext cx="115442" cy="115442"/>
            <a:chOff x="241700" y="2278977"/>
            <a:chExt cx="292777" cy="292777"/>
          </a:xfrm>
        </p:grpSpPr>
        <p:sp>
          <p:nvSpPr>
            <p:cNvPr id="701" name="Google Shape;701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3"/>
          <p:cNvGrpSpPr/>
          <p:nvPr/>
        </p:nvGrpSpPr>
        <p:grpSpPr>
          <a:xfrm rot="-5400000">
            <a:off x="1402199" y="4623018"/>
            <a:ext cx="77586" cy="77615"/>
            <a:chOff x="241700" y="2278977"/>
            <a:chExt cx="292777" cy="292777"/>
          </a:xfrm>
        </p:grpSpPr>
        <p:sp>
          <p:nvSpPr>
            <p:cNvPr id="704" name="Google Shape;704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23"/>
          <p:cNvGrpSpPr/>
          <p:nvPr/>
        </p:nvGrpSpPr>
        <p:grpSpPr>
          <a:xfrm rot="-5400000">
            <a:off x="1683588" y="4520626"/>
            <a:ext cx="77586" cy="77615"/>
            <a:chOff x="241700" y="2278977"/>
            <a:chExt cx="292777" cy="292777"/>
          </a:xfrm>
        </p:grpSpPr>
        <p:sp>
          <p:nvSpPr>
            <p:cNvPr id="707" name="Google Shape;707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23"/>
          <p:cNvGrpSpPr/>
          <p:nvPr/>
        </p:nvGrpSpPr>
        <p:grpSpPr>
          <a:xfrm rot="-5400000">
            <a:off x="2038951" y="4598202"/>
            <a:ext cx="77586" cy="77615"/>
            <a:chOff x="241700" y="2278977"/>
            <a:chExt cx="292777" cy="292777"/>
          </a:xfrm>
        </p:grpSpPr>
        <p:sp>
          <p:nvSpPr>
            <p:cNvPr id="710" name="Google Shape;710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23"/>
          <p:cNvGrpSpPr/>
          <p:nvPr/>
        </p:nvGrpSpPr>
        <p:grpSpPr>
          <a:xfrm rot="-5400000">
            <a:off x="8348515" y="209603"/>
            <a:ext cx="150985" cy="150985"/>
            <a:chOff x="241700" y="2278977"/>
            <a:chExt cx="292777" cy="292777"/>
          </a:xfrm>
        </p:grpSpPr>
        <p:sp>
          <p:nvSpPr>
            <p:cNvPr id="713" name="Google Shape;713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3"/>
          <p:cNvGrpSpPr/>
          <p:nvPr/>
        </p:nvGrpSpPr>
        <p:grpSpPr>
          <a:xfrm rot="-5400000">
            <a:off x="8652596" y="578405"/>
            <a:ext cx="115442" cy="115442"/>
            <a:chOff x="241700" y="2278977"/>
            <a:chExt cx="292777" cy="292777"/>
          </a:xfrm>
        </p:grpSpPr>
        <p:sp>
          <p:nvSpPr>
            <p:cNvPr id="716" name="Google Shape;716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23"/>
          <p:cNvGrpSpPr/>
          <p:nvPr/>
        </p:nvGrpSpPr>
        <p:grpSpPr>
          <a:xfrm rot="-5400000">
            <a:off x="8826849" y="1093918"/>
            <a:ext cx="77586" cy="77615"/>
            <a:chOff x="241700" y="2278977"/>
            <a:chExt cx="292777" cy="292777"/>
          </a:xfrm>
        </p:grpSpPr>
        <p:sp>
          <p:nvSpPr>
            <p:cNvPr id="719" name="Google Shape;719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23"/>
          <p:cNvGrpSpPr/>
          <p:nvPr/>
        </p:nvGrpSpPr>
        <p:grpSpPr>
          <a:xfrm rot="-5400000">
            <a:off x="8571263" y="1017701"/>
            <a:ext cx="77586" cy="77615"/>
            <a:chOff x="241700" y="2278977"/>
            <a:chExt cx="292777" cy="292777"/>
          </a:xfrm>
        </p:grpSpPr>
        <p:sp>
          <p:nvSpPr>
            <p:cNvPr id="722" name="Google Shape;722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23"/>
          <p:cNvGrpSpPr/>
          <p:nvPr/>
        </p:nvGrpSpPr>
        <p:grpSpPr>
          <a:xfrm rot="-5400000">
            <a:off x="8749226" y="1605252"/>
            <a:ext cx="77586" cy="77615"/>
            <a:chOff x="241700" y="2278977"/>
            <a:chExt cx="292777" cy="292777"/>
          </a:xfrm>
        </p:grpSpPr>
        <p:sp>
          <p:nvSpPr>
            <p:cNvPr id="725" name="Google Shape;725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" name="Google Shape;727;p23"/>
          <p:cNvSpPr txBox="1">
            <a:spLocks noGrp="1"/>
          </p:cNvSpPr>
          <p:nvPr>
            <p:ph type="title" idx="8"/>
          </p:nvPr>
        </p:nvSpPr>
        <p:spPr>
          <a:xfrm>
            <a:off x="720000" y="387600"/>
            <a:ext cx="7704000" cy="473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Dosis"/>
              <a:buNone/>
              <a:defRPr sz="2800" b="1">
                <a:solidFill>
                  <a:schemeClr val="accent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24"/>
          <p:cNvGrpSpPr/>
          <p:nvPr/>
        </p:nvGrpSpPr>
        <p:grpSpPr>
          <a:xfrm rot="6766181" flipH="1">
            <a:off x="7835209" y="4231338"/>
            <a:ext cx="2263943" cy="2100609"/>
            <a:chOff x="720000" y="-477775"/>
            <a:chExt cx="1017900" cy="1017900"/>
          </a:xfrm>
        </p:grpSpPr>
        <p:sp>
          <p:nvSpPr>
            <p:cNvPr id="730" name="Google Shape;730;p24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24"/>
          <p:cNvGrpSpPr/>
          <p:nvPr/>
        </p:nvGrpSpPr>
        <p:grpSpPr>
          <a:xfrm rot="-9332195" flipH="1">
            <a:off x="-2021574" y="-499888"/>
            <a:ext cx="2653935" cy="2462520"/>
            <a:chOff x="720000" y="-477775"/>
            <a:chExt cx="1017900" cy="1017900"/>
          </a:xfrm>
        </p:grpSpPr>
        <p:sp>
          <p:nvSpPr>
            <p:cNvPr id="733" name="Google Shape;733;p24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24"/>
          <p:cNvSpPr/>
          <p:nvPr/>
        </p:nvSpPr>
        <p:spPr>
          <a:xfrm rot="5615567" flipH="1">
            <a:off x="-431026" y="-897288"/>
            <a:ext cx="1369191" cy="1369191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4"/>
          <p:cNvSpPr/>
          <p:nvPr/>
        </p:nvSpPr>
        <p:spPr>
          <a:xfrm rot="5615689" flipH="1">
            <a:off x="646576" y="-581161"/>
            <a:ext cx="928226" cy="928226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4"/>
          <p:cNvSpPr txBox="1">
            <a:spLocks noGrp="1"/>
          </p:cNvSpPr>
          <p:nvPr>
            <p:ph type="title"/>
          </p:nvPr>
        </p:nvSpPr>
        <p:spPr>
          <a:xfrm>
            <a:off x="901200" y="1759050"/>
            <a:ext cx="1943100" cy="5277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8" name="Google Shape;738;p24"/>
          <p:cNvSpPr txBox="1">
            <a:spLocks noGrp="1"/>
          </p:cNvSpPr>
          <p:nvPr>
            <p:ph type="subTitle" idx="1"/>
          </p:nvPr>
        </p:nvSpPr>
        <p:spPr>
          <a:xfrm>
            <a:off x="901200" y="2193175"/>
            <a:ext cx="1943100" cy="4848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24"/>
          <p:cNvSpPr txBox="1">
            <a:spLocks noGrp="1"/>
          </p:cNvSpPr>
          <p:nvPr>
            <p:ph type="title" idx="2"/>
          </p:nvPr>
        </p:nvSpPr>
        <p:spPr>
          <a:xfrm>
            <a:off x="3600575" y="1759050"/>
            <a:ext cx="1943100" cy="5277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0" name="Google Shape;740;p24"/>
          <p:cNvSpPr txBox="1">
            <a:spLocks noGrp="1"/>
          </p:cNvSpPr>
          <p:nvPr>
            <p:ph type="subTitle" idx="3"/>
          </p:nvPr>
        </p:nvSpPr>
        <p:spPr>
          <a:xfrm>
            <a:off x="3600575" y="2193175"/>
            <a:ext cx="1943100" cy="4848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24"/>
          <p:cNvSpPr txBox="1">
            <a:spLocks noGrp="1"/>
          </p:cNvSpPr>
          <p:nvPr>
            <p:ph type="title" idx="4"/>
          </p:nvPr>
        </p:nvSpPr>
        <p:spPr>
          <a:xfrm>
            <a:off x="901200" y="3421050"/>
            <a:ext cx="1943100" cy="5277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2" name="Google Shape;742;p24"/>
          <p:cNvSpPr txBox="1">
            <a:spLocks noGrp="1"/>
          </p:cNvSpPr>
          <p:nvPr>
            <p:ph type="subTitle" idx="5"/>
          </p:nvPr>
        </p:nvSpPr>
        <p:spPr>
          <a:xfrm>
            <a:off x="901200" y="3855175"/>
            <a:ext cx="1943100" cy="4848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24"/>
          <p:cNvSpPr txBox="1">
            <a:spLocks noGrp="1"/>
          </p:cNvSpPr>
          <p:nvPr>
            <p:ph type="title" idx="6"/>
          </p:nvPr>
        </p:nvSpPr>
        <p:spPr>
          <a:xfrm>
            <a:off x="3600575" y="3421050"/>
            <a:ext cx="1943100" cy="5277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4" name="Google Shape;744;p24"/>
          <p:cNvSpPr txBox="1">
            <a:spLocks noGrp="1"/>
          </p:cNvSpPr>
          <p:nvPr>
            <p:ph type="subTitle" idx="7"/>
          </p:nvPr>
        </p:nvSpPr>
        <p:spPr>
          <a:xfrm>
            <a:off x="3600575" y="3855175"/>
            <a:ext cx="1943100" cy="4848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4"/>
          <p:cNvSpPr txBox="1">
            <a:spLocks noGrp="1"/>
          </p:cNvSpPr>
          <p:nvPr>
            <p:ph type="title" idx="8"/>
          </p:nvPr>
        </p:nvSpPr>
        <p:spPr>
          <a:xfrm>
            <a:off x="6299749" y="1759050"/>
            <a:ext cx="1943100" cy="5277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6" name="Google Shape;746;p24"/>
          <p:cNvSpPr txBox="1">
            <a:spLocks noGrp="1"/>
          </p:cNvSpPr>
          <p:nvPr>
            <p:ph type="subTitle" idx="9"/>
          </p:nvPr>
        </p:nvSpPr>
        <p:spPr>
          <a:xfrm>
            <a:off x="6299749" y="2193175"/>
            <a:ext cx="1943100" cy="4848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4"/>
          <p:cNvSpPr txBox="1">
            <a:spLocks noGrp="1"/>
          </p:cNvSpPr>
          <p:nvPr>
            <p:ph type="title" idx="13"/>
          </p:nvPr>
        </p:nvSpPr>
        <p:spPr>
          <a:xfrm>
            <a:off x="6299749" y="3421050"/>
            <a:ext cx="1943100" cy="527700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8" name="Google Shape;748;p24"/>
          <p:cNvSpPr txBox="1">
            <a:spLocks noGrp="1"/>
          </p:cNvSpPr>
          <p:nvPr>
            <p:ph type="subTitle" idx="14"/>
          </p:nvPr>
        </p:nvSpPr>
        <p:spPr>
          <a:xfrm>
            <a:off x="6299749" y="3855175"/>
            <a:ext cx="1943100" cy="4848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9" name="Google Shape;749;p24"/>
          <p:cNvGrpSpPr/>
          <p:nvPr/>
        </p:nvGrpSpPr>
        <p:grpSpPr>
          <a:xfrm rot="-5400000" flipH="1">
            <a:off x="690140" y="39629"/>
            <a:ext cx="150985" cy="150985"/>
            <a:chOff x="241700" y="2278977"/>
            <a:chExt cx="292777" cy="292777"/>
          </a:xfrm>
        </p:grpSpPr>
        <p:sp>
          <p:nvSpPr>
            <p:cNvPr id="750" name="Google Shape;750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24"/>
          <p:cNvGrpSpPr/>
          <p:nvPr/>
        </p:nvGrpSpPr>
        <p:grpSpPr>
          <a:xfrm rot="-5400000" flipH="1">
            <a:off x="1052971" y="220095"/>
            <a:ext cx="115442" cy="115442"/>
            <a:chOff x="241700" y="2278977"/>
            <a:chExt cx="292777" cy="292777"/>
          </a:xfrm>
        </p:grpSpPr>
        <p:sp>
          <p:nvSpPr>
            <p:cNvPr id="753" name="Google Shape;753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24"/>
          <p:cNvGrpSpPr/>
          <p:nvPr/>
        </p:nvGrpSpPr>
        <p:grpSpPr>
          <a:xfrm rot="-5400000" flipH="1">
            <a:off x="1402199" y="113033"/>
            <a:ext cx="77586" cy="77615"/>
            <a:chOff x="241700" y="2278977"/>
            <a:chExt cx="292777" cy="292777"/>
          </a:xfrm>
        </p:grpSpPr>
        <p:sp>
          <p:nvSpPr>
            <p:cNvPr id="756" name="Google Shape;756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24"/>
          <p:cNvGrpSpPr/>
          <p:nvPr/>
        </p:nvGrpSpPr>
        <p:grpSpPr>
          <a:xfrm rot="-5400000" flipH="1">
            <a:off x="1664038" y="272826"/>
            <a:ext cx="77586" cy="77615"/>
            <a:chOff x="241700" y="2278977"/>
            <a:chExt cx="292777" cy="292777"/>
          </a:xfrm>
        </p:grpSpPr>
        <p:sp>
          <p:nvSpPr>
            <p:cNvPr id="759" name="Google Shape;759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24"/>
          <p:cNvGrpSpPr/>
          <p:nvPr/>
        </p:nvGrpSpPr>
        <p:grpSpPr>
          <a:xfrm rot="-5400000" flipH="1">
            <a:off x="1902276" y="113025"/>
            <a:ext cx="77586" cy="77615"/>
            <a:chOff x="241700" y="2278977"/>
            <a:chExt cx="292777" cy="292777"/>
          </a:xfrm>
        </p:grpSpPr>
        <p:sp>
          <p:nvSpPr>
            <p:cNvPr id="762" name="Google Shape;762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24"/>
          <p:cNvGrpSpPr/>
          <p:nvPr/>
        </p:nvGrpSpPr>
        <p:grpSpPr>
          <a:xfrm rot="-5400000" flipH="1">
            <a:off x="2263690" y="69104"/>
            <a:ext cx="150985" cy="150985"/>
            <a:chOff x="241700" y="2278977"/>
            <a:chExt cx="292777" cy="292777"/>
          </a:xfrm>
        </p:grpSpPr>
        <p:sp>
          <p:nvSpPr>
            <p:cNvPr id="765" name="Google Shape;765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24"/>
          <p:cNvGrpSpPr/>
          <p:nvPr/>
        </p:nvGrpSpPr>
        <p:grpSpPr>
          <a:xfrm rot="-5400000" flipH="1">
            <a:off x="2639546" y="220095"/>
            <a:ext cx="115442" cy="115442"/>
            <a:chOff x="241700" y="2278977"/>
            <a:chExt cx="292777" cy="292777"/>
          </a:xfrm>
        </p:grpSpPr>
        <p:sp>
          <p:nvSpPr>
            <p:cNvPr id="768" name="Google Shape;768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24"/>
          <p:cNvGrpSpPr/>
          <p:nvPr/>
        </p:nvGrpSpPr>
        <p:grpSpPr>
          <a:xfrm rot="-5400000" flipH="1">
            <a:off x="6837967" y="4930608"/>
            <a:ext cx="87540" cy="87599"/>
            <a:chOff x="241700" y="2278977"/>
            <a:chExt cx="292777" cy="292777"/>
          </a:xfrm>
        </p:grpSpPr>
        <p:sp>
          <p:nvSpPr>
            <p:cNvPr id="771" name="Google Shape;771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24"/>
          <p:cNvGrpSpPr/>
          <p:nvPr/>
        </p:nvGrpSpPr>
        <p:grpSpPr>
          <a:xfrm rot="-5400000" flipH="1">
            <a:off x="7654169" y="4930616"/>
            <a:ext cx="87540" cy="87599"/>
            <a:chOff x="241700" y="2278977"/>
            <a:chExt cx="292777" cy="292777"/>
          </a:xfrm>
        </p:grpSpPr>
        <p:sp>
          <p:nvSpPr>
            <p:cNvPr id="774" name="Google Shape;774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4"/>
          <p:cNvGrpSpPr/>
          <p:nvPr/>
        </p:nvGrpSpPr>
        <p:grpSpPr>
          <a:xfrm rot="-5400000" flipH="1">
            <a:off x="7931725" y="4701296"/>
            <a:ext cx="170367" cy="170367"/>
            <a:chOff x="241700" y="2278977"/>
            <a:chExt cx="292777" cy="292777"/>
          </a:xfrm>
        </p:grpSpPr>
        <p:sp>
          <p:nvSpPr>
            <p:cNvPr id="777" name="Google Shape;777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4"/>
          <p:cNvGrpSpPr/>
          <p:nvPr/>
        </p:nvGrpSpPr>
        <p:grpSpPr>
          <a:xfrm rot="-5400000" flipH="1">
            <a:off x="8242862" y="4850307"/>
            <a:ext cx="130257" cy="130257"/>
            <a:chOff x="241700" y="2278977"/>
            <a:chExt cx="292777" cy="292777"/>
          </a:xfrm>
        </p:grpSpPr>
        <p:sp>
          <p:nvSpPr>
            <p:cNvPr id="780" name="Google Shape;780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4"/>
          <p:cNvGrpSpPr/>
          <p:nvPr/>
        </p:nvGrpSpPr>
        <p:grpSpPr>
          <a:xfrm rot="-5400000" flipH="1">
            <a:off x="8500562" y="4474995"/>
            <a:ext cx="130257" cy="130257"/>
            <a:chOff x="241700" y="2278977"/>
            <a:chExt cx="292777" cy="292777"/>
          </a:xfrm>
        </p:grpSpPr>
        <p:sp>
          <p:nvSpPr>
            <p:cNvPr id="783" name="Google Shape;783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4"/>
          <p:cNvGrpSpPr/>
          <p:nvPr/>
        </p:nvGrpSpPr>
        <p:grpSpPr>
          <a:xfrm rot="-5400000" flipH="1">
            <a:off x="7199329" y="4871633"/>
            <a:ext cx="87540" cy="87599"/>
            <a:chOff x="241700" y="2278977"/>
            <a:chExt cx="292777" cy="292777"/>
          </a:xfrm>
        </p:grpSpPr>
        <p:sp>
          <p:nvSpPr>
            <p:cNvPr id="786" name="Google Shape;786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24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7704000" cy="473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Dosis"/>
              <a:buNone/>
              <a:defRPr sz="2800" b="1">
                <a:solidFill>
                  <a:schemeClr val="accent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5"/>
          <p:cNvSpPr/>
          <p:nvPr/>
        </p:nvSpPr>
        <p:spPr>
          <a:xfrm rot="4244834">
            <a:off x="8023971" y="-1046101"/>
            <a:ext cx="2937802" cy="2937802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5"/>
          <p:cNvSpPr txBox="1">
            <a:spLocks noGrp="1"/>
          </p:cNvSpPr>
          <p:nvPr>
            <p:ph type="title" hasCustomPrompt="1"/>
          </p:nvPr>
        </p:nvSpPr>
        <p:spPr>
          <a:xfrm>
            <a:off x="2955300" y="1420525"/>
            <a:ext cx="3233400" cy="8283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2" name="Google Shape;792;p25"/>
          <p:cNvSpPr txBox="1">
            <a:spLocks noGrp="1"/>
          </p:cNvSpPr>
          <p:nvPr>
            <p:ph type="subTitle" idx="1"/>
          </p:nvPr>
        </p:nvSpPr>
        <p:spPr>
          <a:xfrm>
            <a:off x="2955300" y="2202750"/>
            <a:ext cx="3233400" cy="4452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5"/>
          <p:cNvSpPr txBox="1">
            <a:spLocks noGrp="1"/>
          </p:cNvSpPr>
          <p:nvPr>
            <p:ph type="title" idx="2" hasCustomPrompt="1"/>
          </p:nvPr>
        </p:nvSpPr>
        <p:spPr>
          <a:xfrm>
            <a:off x="1033425" y="3452300"/>
            <a:ext cx="3233400" cy="8283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4" name="Google Shape;794;p25"/>
          <p:cNvSpPr txBox="1">
            <a:spLocks noGrp="1"/>
          </p:cNvSpPr>
          <p:nvPr>
            <p:ph type="subTitle" idx="3"/>
          </p:nvPr>
        </p:nvSpPr>
        <p:spPr>
          <a:xfrm>
            <a:off x="1033425" y="4234525"/>
            <a:ext cx="3233400" cy="4452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25"/>
          <p:cNvSpPr txBox="1">
            <a:spLocks noGrp="1"/>
          </p:cNvSpPr>
          <p:nvPr>
            <p:ph type="title" idx="4" hasCustomPrompt="1"/>
          </p:nvPr>
        </p:nvSpPr>
        <p:spPr>
          <a:xfrm>
            <a:off x="4877175" y="3452300"/>
            <a:ext cx="3233400" cy="8283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4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6" name="Google Shape;796;p25"/>
          <p:cNvSpPr txBox="1">
            <a:spLocks noGrp="1"/>
          </p:cNvSpPr>
          <p:nvPr>
            <p:ph type="subTitle" idx="5"/>
          </p:nvPr>
        </p:nvSpPr>
        <p:spPr>
          <a:xfrm>
            <a:off x="4877175" y="4234525"/>
            <a:ext cx="3233400" cy="4452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97" name="Google Shape;797;p25"/>
          <p:cNvGrpSpPr/>
          <p:nvPr/>
        </p:nvGrpSpPr>
        <p:grpSpPr>
          <a:xfrm rot="-1308355" flipH="1">
            <a:off x="-830054" y="-747156"/>
            <a:ext cx="2159035" cy="2003359"/>
            <a:chOff x="720000" y="-477775"/>
            <a:chExt cx="1017900" cy="1017900"/>
          </a:xfrm>
        </p:grpSpPr>
        <p:sp>
          <p:nvSpPr>
            <p:cNvPr id="798" name="Google Shape;798;p25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720000" y="-477775"/>
              <a:ext cx="1017900" cy="1017900"/>
            </a:xfrm>
            <a:prstGeom prst="teardrop">
              <a:avLst>
                <a:gd name="adj" fmla="val 100000"/>
              </a:avLst>
            </a:prstGeom>
            <a:solidFill>
              <a:srgbClr val="000000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25"/>
          <p:cNvGrpSpPr/>
          <p:nvPr/>
        </p:nvGrpSpPr>
        <p:grpSpPr>
          <a:xfrm rot="-5400000" flipH="1">
            <a:off x="719996" y="787772"/>
            <a:ext cx="167439" cy="167439"/>
            <a:chOff x="241700" y="2278977"/>
            <a:chExt cx="292777" cy="292777"/>
          </a:xfrm>
        </p:grpSpPr>
        <p:sp>
          <p:nvSpPr>
            <p:cNvPr id="801" name="Google Shape;801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25"/>
          <p:cNvGrpSpPr/>
          <p:nvPr/>
        </p:nvGrpSpPr>
        <p:grpSpPr>
          <a:xfrm rot="-5400000" flipH="1">
            <a:off x="915020" y="263730"/>
            <a:ext cx="128032" cy="128032"/>
            <a:chOff x="241700" y="2278977"/>
            <a:chExt cx="292777" cy="292777"/>
          </a:xfrm>
        </p:grpSpPr>
        <p:sp>
          <p:nvSpPr>
            <p:cNvPr id="804" name="Google Shape;804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25"/>
          <p:cNvGrpSpPr/>
          <p:nvPr/>
        </p:nvGrpSpPr>
        <p:grpSpPr>
          <a:xfrm rot="-5400000" flipH="1">
            <a:off x="1459768" y="284711"/>
            <a:ext cx="86047" cy="86077"/>
            <a:chOff x="241700" y="2278977"/>
            <a:chExt cx="292777" cy="292777"/>
          </a:xfrm>
        </p:grpSpPr>
        <p:sp>
          <p:nvSpPr>
            <p:cNvPr id="807" name="Google Shape;807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25"/>
          <p:cNvGrpSpPr/>
          <p:nvPr/>
        </p:nvGrpSpPr>
        <p:grpSpPr>
          <a:xfrm rot="-5400000" flipH="1">
            <a:off x="1712570" y="655521"/>
            <a:ext cx="86047" cy="86077"/>
            <a:chOff x="241700" y="2278977"/>
            <a:chExt cx="292777" cy="292777"/>
          </a:xfrm>
        </p:grpSpPr>
        <p:sp>
          <p:nvSpPr>
            <p:cNvPr id="810" name="Google Shape;810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25"/>
          <p:cNvGrpSpPr/>
          <p:nvPr/>
        </p:nvGrpSpPr>
        <p:grpSpPr>
          <a:xfrm rot="-5400000" flipH="1">
            <a:off x="2063761" y="284702"/>
            <a:ext cx="86047" cy="86077"/>
            <a:chOff x="241700" y="2278977"/>
            <a:chExt cx="292777" cy="292777"/>
          </a:xfrm>
        </p:grpSpPr>
        <p:sp>
          <p:nvSpPr>
            <p:cNvPr id="813" name="Google Shape;813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25"/>
          <p:cNvGrpSpPr/>
          <p:nvPr/>
        </p:nvGrpSpPr>
        <p:grpSpPr>
          <a:xfrm rot="-5400000" flipH="1">
            <a:off x="2423100" y="540010"/>
            <a:ext cx="167439" cy="167439"/>
            <a:chOff x="241700" y="2278977"/>
            <a:chExt cx="292777" cy="292777"/>
          </a:xfrm>
        </p:grpSpPr>
        <p:sp>
          <p:nvSpPr>
            <p:cNvPr id="816" name="Google Shape;816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25"/>
          <p:cNvGrpSpPr/>
          <p:nvPr/>
        </p:nvGrpSpPr>
        <p:grpSpPr>
          <a:xfrm rot="-5400000" flipH="1">
            <a:off x="2695743" y="353380"/>
            <a:ext cx="128032" cy="128032"/>
            <a:chOff x="241700" y="2278977"/>
            <a:chExt cx="292777" cy="292777"/>
          </a:xfrm>
        </p:grpSpPr>
        <p:sp>
          <p:nvSpPr>
            <p:cNvPr id="819" name="Google Shape;819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25"/>
          <p:cNvGrpSpPr/>
          <p:nvPr/>
        </p:nvGrpSpPr>
        <p:grpSpPr>
          <a:xfrm rot="-5400000" flipH="1">
            <a:off x="7578736" y="206002"/>
            <a:ext cx="86047" cy="86077"/>
            <a:chOff x="241700" y="2278977"/>
            <a:chExt cx="292777" cy="292777"/>
          </a:xfrm>
        </p:grpSpPr>
        <p:sp>
          <p:nvSpPr>
            <p:cNvPr id="822" name="Google Shape;822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25"/>
          <p:cNvGrpSpPr/>
          <p:nvPr/>
        </p:nvGrpSpPr>
        <p:grpSpPr>
          <a:xfrm rot="-5400000" flipH="1">
            <a:off x="7938075" y="461310"/>
            <a:ext cx="167439" cy="167439"/>
            <a:chOff x="241700" y="2278977"/>
            <a:chExt cx="292777" cy="292777"/>
          </a:xfrm>
        </p:grpSpPr>
        <p:sp>
          <p:nvSpPr>
            <p:cNvPr id="825" name="Google Shape;825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25"/>
          <p:cNvGrpSpPr/>
          <p:nvPr/>
        </p:nvGrpSpPr>
        <p:grpSpPr>
          <a:xfrm rot="-5400000" flipH="1">
            <a:off x="8210718" y="274680"/>
            <a:ext cx="128032" cy="128032"/>
            <a:chOff x="241700" y="2278977"/>
            <a:chExt cx="292777" cy="292777"/>
          </a:xfrm>
        </p:grpSpPr>
        <p:sp>
          <p:nvSpPr>
            <p:cNvPr id="828" name="Google Shape;828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25"/>
          <p:cNvGrpSpPr/>
          <p:nvPr/>
        </p:nvGrpSpPr>
        <p:grpSpPr>
          <a:xfrm rot="-5400000" flipH="1">
            <a:off x="7128450" y="540010"/>
            <a:ext cx="167439" cy="167439"/>
            <a:chOff x="241700" y="2278977"/>
            <a:chExt cx="292777" cy="292777"/>
          </a:xfrm>
        </p:grpSpPr>
        <p:sp>
          <p:nvSpPr>
            <p:cNvPr id="831" name="Google Shape;831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25"/>
          <p:cNvGrpSpPr/>
          <p:nvPr/>
        </p:nvGrpSpPr>
        <p:grpSpPr>
          <a:xfrm rot="-5400000" flipH="1">
            <a:off x="6804600" y="333660"/>
            <a:ext cx="167439" cy="167439"/>
            <a:chOff x="241700" y="2278977"/>
            <a:chExt cx="292777" cy="292777"/>
          </a:xfrm>
        </p:grpSpPr>
        <p:sp>
          <p:nvSpPr>
            <p:cNvPr id="834" name="Google Shape;834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25"/>
          <p:cNvGrpSpPr/>
          <p:nvPr/>
        </p:nvGrpSpPr>
        <p:grpSpPr>
          <a:xfrm rot="-5400000" flipH="1">
            <a:off x="7852011" y="828439"/>
            <a:ext cx="86047" cy="86077"/>
            <a:chOff x="241700" y="2278977"/>
            <a:chExt cx="292777" cy="292777"/>
          </a:xfrm>
        </p:grpSpPr>
        <p:sp>
          <p:nvSpPr>
            <p:cNvPr id="837" name="Google Shape;837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25"/>
          <p:cNvGrpSpPr/>
          <p:nvPr/>
        </p:nvGrpSpPr>
        <p:grpSpPr>
          <a:xfrm rot="-5400000" flipH="1">
            <a:off x="6188711" y="374339"/>
            <a:ext cx="86047" cy="86077"/>
            <a:chOff x="241700" y="2278977"/>
            <a:chExt cx="292777" cy="292777"/>
          </a:xfrm>
        </p:grpSpPr>
        <p:sp>
          <p:nvSpPr>
            <p:cNvPr id="840" name="Google Shape;840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241700" y="2278977"/>
              <a:ext cx="292777" cy="292777"/>
            </a:xfrm>
            <a:custGeom>
              <a:avLst/>
              <a:gdLst/>
              <a:ahLst/>
              <a:cxnLst/>
              <a:rect l="l" t="t" r="r" b="b"/>
              <a:pathLst>
                <a:path w="2071" h="2071" extrusionOk="0">
                  <a:moveTo>
                    <a:pt x="786" y="1"/>
                  </a:moveTo>
                  <a:lnTo>
                    <a:pt x="786" y="81"/>
                  </a:lnTo>
                  <a:cubicBezTo>
                    <a:pt x="786" y="474"/>
                    <a:pt x="474" y="786"/>
                    <a:pt x="81" y="786"/>
                  </a:cubicBezTo>
                  <a:lnTo>
                    <a:pt x="1" y="786"/>
                  </a:lnTo>
                  <a:lnTo>
                    <a:pt x="1" y="1285"/>
                  </a:lnTo>
                  <a:lnTo>
                    <a:pt x="81" y="1285"/>
                  </a:lnTo>
                  <a:cubicBezTo>
                    <a:pt x="474" y="1285"/>
                    <a:pt x="786" y="1598"/>
                    <a:pt x="786" y="1981"/>
                  </a:cubicBezTo>
                  <a:lnTo>
                    <a:pt x="786" y="2070"/>
                  </a:lnTo>
                  <a:lnTo>
                    <a:pt x="1285" y="2070"/>
                  </a:lnTo>
                  <a:lnTo>
                    <a:pt x="1285" y="1981"/>
                  </a:lnTo>
                  <a:cubicBezTo>
                    <a:pt x="1285" y="1598"/>
                    <a:pt x="1598" y="1285"/>
                    <a:pt x="1981" y="1285"/>
                  </a:cubicBezTo>
                  <a:lnTo>
                    <a:pt x="2071" y="1285"/>
                  </a:lnTo>
                  <a:lnTo>
                    <a:pt x="2071" y="786"/>
                  </a:lnTo>
                  <a:lnTo>
                    <a:pt x="1981" y="786"/>
                  </a:lnTo>
                  <a:cubicBezTo>
                    <a:pt x="1598" y="786"/>
                    <a:pt x="1285" y="474"/>
                    <a:pt x="1285" y="81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Dosis"/>
              <a:buNone/>
              <a:defRPr sz="2800" b="1">
                <a:solidFill>
                  <a:schemeClr val="accent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Bebas Neue"/>
              <a:buNone/>
              <a:defRPr sz="28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Bebas Neue"/>
              <a:buNone/>
              <a:defRPr sz="28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Bebas Neue"/>
              <a:buNone/>
              <a:defRPr sz="28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Bebas Neue"/>
              <a:buNone/>
              <a:defRPr sz="28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Bebas Neue"/>
              <a:buNone/>
              <a:defRPr sz="28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Bebas Neue"/>
              <a:buNone/>
              <a:defRPr sz="28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Bebas Neue"/>
              <a:buNone/>
              <a:defRPr sz="28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Bebas Neue"/>
              <a:buNone/>
              <a:defRPr sz="28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47450"/>
            <a:ext cx="7704000" cy="3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8" r:id="rId4"/>
    <p:sldLayoutId id="2147483660" r:id="rId5"/>
    <p:sldLayoutId id="2147483669" r:id="rId6"/>
    <p:sldLayoutId id="2147483670" r:id="rId7"/>
    <p:sldLayoutId id="2147483671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41"/>
          <p:cNvSpPr txBox="1">
            <a:spLocks noGrp="1"/>
          </p:cNvSpPr>
          <p:nvPr>
            <p:ph type="ctrTitle"/>
          </p:nvPr>
        </p:nvSpPr>
        <p:spPr>
          <a:xfrm>
            <a:off x="543342" y="1146313"/>
            <a:ext cx="4293700" cy="1947864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a minha estrela!</a:t>
            </a:r>
            <a:endParaRPr dirty="0"/>
          </a:p>
        </p:txBody>
      </p:sp>
      <p:cxnSp>
        <p:nvCxnSpPr>
          <p:cNvPr id="1282" name="Google Shape;1282;p41"/>
          <p:cNvCxnSpPr/>
          <p:nvPr/>
        </p:nvCxnSpPr>
        <p:spPr>
          <a:xfrm rot="10800000">
            <a:off x="5058383" y="1049250"/>
            <a:ext cx="0" cy="3045000"/>
          </a:xfrm>
          <a:prstGeom prst="straightConnector1">
            <a:avLst/>
          </a:prstGeom>
          <a:noFill/>
          <a:ln w="38100" cap="flat" cmpd="sng">
            <a:solidFill>
              <a:srgbClr val="EE7302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283" name="Google Shape;1283;p41"/>
          <p:cNvGrpSpPr/>
          <p:nvPr/>
        </p:nvGrpSpPr>
        <p:grpSpPr>
          <a:xfrm>
            <a:off x="5562040" y="950267"/>
            <a:ext cx="2468081" cy="3213551"/>
            <a:chOff x="5297757" y="950267"/>
            <a:chExt cx="2468081" cy="3213551"/>
          </a:xfrm>
        </p:grpSpPr>
        <p:grpSp>
          <p:nvGrpSpPr>
            <p:cNvPr id="1284" name="Google Shape;1284;p41"/>
            <p:cNvGrpSpPr/>
            <p:nvPr/>
          </p:nvGrpSpPr>
          <p:grpSpPr>
            <a:xfrm>
              <a:off x="6588346" y="1214137"/>
              <a:ext cx="535235" cy="523530"/>
              <a:chOff x="488084" y="3164562"/>
              <a:chExt cx="535235" cy="523530"/>
            </a:xfrm>
          </p:grpSpPr>
          <p:grpSp>
            <p:nvGrpSpPr>
              <p:cNvPr id="1285" name="Google Shape;1285;p41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1286" name="Google Shape;1286;p41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41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41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41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41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41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41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41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41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41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41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7" name="Google Shape;1297;p41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8" name="Google Shape;1298;p41"/>
            <p:cNvGrpSpPr/>
            <p:nvPr/>
          </p:nvGrpSpPr>
          <p:grpSpPr>
            <a:xfrm rot="1030886">
              <a:off x="7344753" y="997500"/>
              <a:ext cx="375246" cy="367040"/>
              <a:chOff x="488084" y="3164562"/>
              <a:chExt cx="535235" cy="523530"/>
            </a:xfrm>
          </p:grpSpPr>
          <p:grpSp>
            <p:nvGrpSpPr>
              <p:cNvPr id="1299" name="Google Shape;1299;p41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1300" name="Google Shape;1300;p41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41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41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41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41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41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41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41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41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41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41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1" name="Google Shape;1311;p41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2" name="Google Shape;1312;p41"/>
            <p:cNvGrpSpPr/>
            <p:nvPr/>
          </p:nvGrpSpPr>
          <p:grpSpPr>
            <a:xfrm rot="1189477">
              <a:off x="7384215" y="1729981"/>
              <a:ext cx="295913" cy="289441"/>
              <a:chOff x="488084" y="3164562"/>
              <a:chExt cx="535235" cy="523530"/>
            </a:xfrm>
          </p:grpSpPr>
          <p:grpSp>
            <p:nvGrpSpPr>
              <p:cNvPr id="1313" name="Google Shape;1313;p41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1314" name="Google Shape;1314;p41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41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41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41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41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41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41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41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41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41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41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5" name="Google Shape;1325;p41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6" name="Google Shape;1326;p41"/>
            <p:cNvSpPr/>
            <p:nvPr/>
          </p:nvSpPr>
          <p:spPr>
            <a:xfrm>
              <a:off x="5388052" y="2482772"/>
              <a:ext cx="869842" cy="1282998"/>
            </a:xfrm>
            <a:custGeom>
              <a:avLst/>
              <a:gdLst/>
              <a:ahLst/>
              <a:cxnLst/>
              <a:rect l="l" t="t" r="r" b="b"/>
              <a:pathLst>
                <a:path w="9112" h="13440" extrusionOk="0">
                  <a:moveTo>
                    <a:pt x="2706" y="0"/>
                  </a:moveTo>
                  <a:cubicBezTo>
                    <a:pt x="1437" y="0"/>
                    <a:pt x="341" y="1280"/>
                    <a:pt x="179" y="2587"/>
                  </a:cubicBezTo>
                  <a:cubicBezTo>
                    <a:pt x="0" y="4025"/>
                    <a:pt x="606" y="5424"/>
                    <a:pt x="1202" y="6740"/>
                  </a:cubicBezTo>
                  <a:cubicBezTo>
                    <a:pt x="1914" y="8321"/>
                    <a:pt x="2624" y="9902"/>
                    <a:pt x="3340" y="11488"/>
                  </a:cubicBezTo>
                  <a:cubicBezTo>
                    <a:pt x="3706" y="12305"/>
                    <a:pt x="4187" y="13218"/>
                    <a:pt x="5057" y="13424"/>
                  </a:cubicBezTo>
                  <a:cubicBezTo>
                    <a:pt x="5100" y="13435"/>
                    <a:pt x="5146" y="13440"/>
                    <a:pt x="5196" y="13440"/>
                  </a:cubicBezTo>
                  <a:cubicBezTo>
                    <a:pt x="6300" y="13440"/>
                    <a:pt x="8863" y="10968"/>
                    <a:pt x="9112" y="10834"/>
                  </a:cubicBezTo>
                  <a:cubicBezTo>
                    <a:pt x="8344" y="6726"/>
                    <a:pt x="5946" y="3361"/>
                    <a:pt x="3389" y="65"/>
                  </a:cubicBezTo>
                  <a:cubicBezTo>
                    <a:pt x="3408" y="44"/>
                    <a:pt x="3393" y="38"/>
                    <a:pt x="3360" y="38"/>
                  </a:cubicBezTo>
                  <a:cubicBezTo>
                    <a:pt x="3296" y="38"/>
                    <a:pt x="3165" y="64"/>
                    <a:pt x="3101" y="64"/>
                  </a:cubicBezTo>
                  <a:cubicBezTo>
                    <a:pt x="3068" y="64"/>
                    <a:pt x="3052" y="57"/>
                    <a:pt x="3072" y="36"/>
                  </a:cubicBezTo>
                  <a:cubicBezTo>
                    <a:pt x="2949" y="12"/>
                    <a:pt x="2826" y="0"/>
                    <a:pt x="2706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5388052" y="2618596"/>
              <a:ext cx="658873" cy="1147252"/>
            </a:xfrm>
            <a:custGeom>
              <a:avLst/>
              <a:gdLst/>
              <a:ahLst/>
              <a:cxnLst/>
              <a:rect l="l" t="t" r="r" b="b"/>
              <a:pathLst>
                <a:path w="6902" h="12018" extrusionOk="0">
                  <a:moveTo>
                    <a:pt x="657" y="0"/>
                  </a:moveTo>
                  <a:cubicBezTo>
                    <a:pt x="629" y="0"/>
                    <a:pt x="600" y="1"/>
                    <a:pt x="572" y="2"/>
                  </a:cubicBezTo>
                  <a:cubicBezTo>
                    <a:pt x="370" y="363"/>
                    <a:pt x="226" y="761"/>
                    <a:pt x="179" y="1164"/>
                  </a:cubicBezTo>
                  <a:cubicBezTo>
                    <a:pt x="0" y="2602"/>
                    <a:pt x="606" y="4001"/>
                    <a:pt x="1202" y="5317"/>
                  </a:cubicBezTo>
                  <a:cubicBezTo>
                    <a:pt x="1914" y="6898"/>
                    <a:pt x="2624" y="8479"/>
                    <a:pt x="3340" y="10065"/>
                  </a:cubicBezTo>
                  <a:cubicBezTo>
                    <a:pt x="3706" y="10882"/>
                    <a:pt x="4187" y="11795"/>
                    <a:pt x="5057" y="12001"/>
                  </a:cubicBezTo>
                  <a:cubicBezTo>
                    <a:pt x="5100" y="12012"/>
                    <a:pt x="5146" y="12017"/>
                    <a:pt x="5196" y="12017"/>
                  </a:cubicBezTo>
                  <a:cubicBezTo>
                    <a:pt x="5438" y="12017"/>
                    <a:pt x="5751" y="11896"/>
                    <a:pt x="6095" y="11708"/>
                  </a:cubicBezTo>
                  <a:cubicBezTo>
                    <a:pt x="6902" y="8138"/>
                    <a:pt x="4350" y="4567"/>
                    <a:pt x="2404" y="1002"/>
                  </a:cubicBezTo>
                  <a:cubicBezTo>
                    <a:pt x="2076" y="345"/>
                    <a:pt x="1361" y="0"/>
                    <a:pt x="657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1"/>
            <p:cNvSpPr/>
            <p:nvPr/>
          </p:nvSpPr>
          <p:spPr>
            <a:xfrm>
              <a:off x="5442649" y="2482868"/>
              <a:ext cx="815238" cy="1253500"/>
            </a:xfrm>
            <a:custGeom>
              <a:avLst/>
              <a:gdLst/>
              <a:ahLst/>
              <a:cxnLst/>
              <a:rect l="l" t="t" r="r" b="b"/>
              <a:pathLst>
                <a:path w="8540" h="13131" extrusionOk="0">
                  <a:moveTo>
                    <a:pt x="2138" y="0"/>
                  </a:moveTo>
                  <a:cubicBezTo>
                    <a:pt x="1260" y="0"/>
                    <a:pt x="466" y="612"/>
                    <a:pt x="0" y="1424"/>
                  </a:cubicBezTo>
                  <a:cubicBezTo>
                    <a:pt x="28" y="1423"/>
                    <a:pt x="57" y="1422"/>
                    <a:pt x="85" y="1422"/>
                  </a:cubicBezTo>
                  <a:cubicBezTo>
                    <a:pt x="789" y="1422"/>
                    <a:pt x="1504" y="1767"/>
                    <a:pt x="1832" y="2424"/>
                  </a:cubicBezTo>
                  <a:cubicBezTo>
                    <a:pt x="3778" y="5989"/>
                    <a:pt x="6330" y="9560"/>
                    <a:pt x="5523" y="13130"/>
                  </a:cubicBezTo>
                  <a:cubicBezTo>
                    <a:pt x="6743" y="12463"/>
                    <a:pt x="8348" y="10939"/>
                    <a:pt x="8540" y="10833"/>
                  </a:cubicBezTo>
                  <a:cubicBezTo>
                    <a:pt x="7772" y="6725"/>
                    <a:pt x="5374" y="3360"/>
                    <a:pt x="2817" y="64"/>
                  </a:cubicBezTo>
                  <a:cubicBezTo>
                    <a:pt x="2836" y="43"/>
                    <a:pt x="2821" y="37"/>
                    <a:pt x="2788" y="37"/>
                  </a:cubicBezTo>
                  <a:cubicBezTo>
                    <a:pt x="2724" y="37"/>
                    <a:pt x="2593" y="63"/>
                    <a:pt x="2529" y="63"/>
                  </a:cubicBezTo>
                  <a:cubicBezTo>
                    <a:pt x="2496" y="63"/>
                    <a:pt x="2480" y="56"/>
                    <a:pt x="2500" y="35"/>
                  </a:cubicBezTo>
                  <a:cubicBezTo>
                    <a:pt x="2378" y="12"/>
                    <a:pt x="2257" y="0"/>
                    <a:pt x="2138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1"/>
            <p:cNvSpPr/>
            <p:nvPr/>
          </p:nvSpPr>
          <p:spPr>
            <a:xfrm>
              <a:off x="6263800" y="2117775"/>
              <a:ext cx="823066" cy="610092"/>
            </a:xfrm>
            <a:custGeom>
              <a:avLst/>
              <a:gdLst/>
              <a:ahLst/>
              <a:cxnLst/>
              <a:rect l="l" t="t" r="r" b="b"/>
              <a:pathLst>
                <a:path w="8622" h="6391" extrusionOk="0">
                  <a:moveTo>
                    <a:pt x="7072" y="0"/>
                  </a:moveTo>
                  <a:cubicBezTo>
                    <a:pt x="6881" y="0"/>
                    <a:pt x="6689" y="20"/>
                    <a:pt x="6502" y="59"/>
                  </a:cubicBezTo>
                  <a:cubicBezTo>
                    <a:pt x="6305" y="103"/>
                    <a:pt x="6136" y="232"/>
                    <a:pt x="6050" y="414"/>
                  </a:cubicBezTo>
                  <a:cubicBezTo>
                    <a:pt x="5612" y="1323"/>
                    <a:pt x="5040" y="2246"/>
                    <a:pt x="4637" y="3149"/>
                  </a:cubicBezTo>
                  <a:cubicBezTo>
                    <a:pt x="4216" y="2532"/>
                    <a:pt x="2309" y="1062"/>
                    <a:pt x="670" y="1062"/>
                  </a:cubicBezTo>
                  <a:cubicBezTo>
                    <a:pt x="458" y="1062"/>
                    <a:pt x="251" y="1087"/>
                    <a:pt x="52" y="1141"/>
                  </a:cubicBezTo>
                  <a:cubicBezTo>
                    <a:pt x="182" y="2231"/>
                    <a:pt x="0" y="1933"/>
                    <a:pt x="129" y="3029"/>
                  </a:cubicBezTo>
                  <a:cubicBezTo>
                    <a:pt x="1253" y="4255"/>
                    <a:pt x="3240" y="6391"/>
                    <a:pt x="4781" y="6391"/>
                  </a:cubicBezTo>
                  <a:cubicBezTo>
                    <a:pt x="5112" y="6391"/>
                    <a:pt x="5422" y="6292"/>
                    <a:pt x="5699" y="6065"/>
                  </a:cubicBezTo>
                  <a:cubicBezTo>
                    <a:pt x="7242" y="4803"/>
                    <a:pt x="8323" y="2923"/>
                    <a:pt x="8582" y="943"/>
                  </a:cubicBezTo>
                  <a:cubicBezTo>
                    <a:pt x="8622" y="660"/>
                    <a:pt x="8477" y="385"/>
                    <a:pt x="8218" y="261"/>
                  </a:cubicBezTo>
                  <a:cubicBezTo>
                    <a:pt x="7867" y="85"/>
                    <a:pt x="7471" y="0"/>
                    <a:pt x="7072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6272867" y="2181535"/>
              <a:ext cx="811706" cy="546324"/>
            </a:xfrm>
            <a:custGeom>
              <a:avLst/>
              <a:gdLst/>
              <a:ahLst/>
              <a:cxnLst/>
              <a:rect l="l" t="t" r="r" b="b"/>
              <a:pathLst>
                <a:path w="8503" h="5723" extrusionOk="0">
                  <a:moveTo>
                    <a:pt x="8459" y="1"/>
                  </a:moveTo>
                  <a:cubicBezTo>
                    <a:pt x="7806" y="1760"/>
                    <a:pt x="6844" y="3270"/>
                    <a:pt x="4941" y="3840"/>
                  </a:cubicBezTo>
                  <a:cubicBezTo>
                    <a:pt x="4488" y="4034"/>
                    <a:pt x="4060" y="4120"/>
                    <a:pt x="3652" y="4120"/>
                  </a:cubicBezTo>
                  <a:cubicBezTo>
                    <a:pt x="2268" y="4120"/>
                    <a:pt x="1110" y="3136"/>
                    <a:pt x="1" y="2034"/>
                  </a:cubicBezTo>
                  <a:lnTo>
                    <a:pt x="1" y="2034"/>
                  </a:lnTo>
                  <a:cubicBezTo>
                    <a:pt x="10" y="2130"/>
                    <a:pt x="21" y="2236"/>
                    <a:pt x="34" y="2361"/>
                  </a:cubicBezTo>
                  <a:cubicBezTo>
                    <a:pt x="1158" y="3587"/>
                    <a:pt x="3145" y="5723"/>
                    <a:pt x="4686" y="5723"/>
                  </a:cubicBezTo>
                  <a:cubicBezTo>
                    <a:pt x="5017" y="5723"/>
                    <a:pt x="5327" y="5624"/>
                    <a:pt x="5604" y="5397"/>
                  </a:cubicBezTo>
                  <a:cubicBezTo>
                    <a:pt x="7147" y="4135"/>
                    <a:pt x="8228" y="2255"/>
                    <a:pt x="8487" y="275"/>
                  </a:cubicBezTo>
                  <a:cubicBezTo>
                    <a:pt x="8502" y="178"/>
                    <a:pt x="8487" y="87"/>
                    <a:pt x="8459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5349013" y="2241668"/>
              <a:ext cx="276360" cy="365330"/>
            </a:xfrm>
            <a:custGeom>
              <a:avLst/>
              <a:gdLst/>
              <a:ahLst/>
              <a:cxnLst/>
              <a:rect l="l" t="t" r="r" b="b"/>
              <a:pathLst>
                <a:path w="2895" h="3827" extrusionOk="0">
                  <a:moveTo>
                    <a:pt x="1597" y="1"/>
                  </a:moveTo>
                  <a:cubicBezTo>
                    <a:pt x="380" y="788"/>
                    <a:pt x="1" y="2620"/>
                    <a:pt x="804" y="3826"/>
                  </a:cubicBezTo>
                  <a:cubicBezTo>
                    <a:pt x="1034" y="3653"/>
                    <a:pt x="1367" y="3470"/>
                    <a:pt x="1597" y="3297"/>
                  </a:cubicBezTo>
                  <a:cubicBezTo>
                    <a:pt x="1327" y="2798"/>
                    <a:pt x="1486" y="2081"/>
                    <a:pt x="1693" y="1558"/>
                  </a:cubicBezTo>
                  <a:cubicBezTo>
                    <a:pt x="1904" y="1029"/>
                    <a:pt x="2356" y="606"/>
                    <a:pt x="2895" y="429"/>
                  </a:cubicBezTo>
                  <a:cubicBezTo>
                    <a:pt x="2672" y="232"/>
                    <a:pt x="2486" y="216"/>
                    <a:pt x="2303" y="216"/>
                  </a:cubicBezTo>
                  <a:cubicBezTo>
                    <a:pt x="2267" y="216"/>
                    <a:pt x="2231" y="217"/>
                    <a:pt x="2196" y="217"/>
                  </a:cubicBezTo>
                  <a:cubicBezTo>
                    <a:pt x="2011" y="217"/>
                    <a:pt x="1823" y="200"/>
                    <a:pt x="1597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5747228" y="3390207"/>
              <a:ext cx="215647" cy="220038"/>
            </a:xfrm>
            <a:custGeom>
              <a:avLst/>
              <a:gdLst/>
              <a:ahLst/>
              <a:cxnLst/>
              <a:rect l="l" t="t" r="r" b="b"/>
              <a:pathLst>
                <a:path w="2259" h="2305" extrusionOk="0">
                  <a:moveTo>
                    <a:pt x="1409" y="1"/>
                  </a:moveTo>
                  <a:cubicBezTo>
                    <a:pt x="914" y="260"/>
                    <a:pt x="495" y="606"/>
                    <a:pt x="1" y="871"/>
                  </a:cubicBezTo>
                  <a:cubicBezTo>
                    <a:pt x="298" y="1524"/>
                    <a:pt x="688" y="2255"/>
                    <a:pt x="1279" y="2303"/>
                  </a:cubicBezTo>
                  <a:cubicBezTo>
                    <a:pt x="1293" y="2304"/>
                    <a:pt x="1308" y="2304"/>
                    <a:pt x="1323" y="2304"/>
                  </a:cubicBezTo>
                  <a:cubicBezTo>
                    <a:pt x="1772" y="2304"/>
                    <a:pt x="2193" y="1813"/>
                    <a:pt x="2225" y="1231"/>
                  </a:cubicBezTo>
                  <a:cubicBezTo>
                    <a:pt x="2259" y="635"/>
                    <a:pt x="1870" y="54"/>
                    <a:pt x="1409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5688527" y="2212938"/>
              <a:ext cx="976758" cy="1133506"/>
            </a:xfrm>
            <a:custGeom>
              <a:avLst/>
              <a:gdLst/>
              <a:ahLst/>
              <a:cxnLst/>
              <a:rect l="l" t="t" r="r" b="b"/>
              <a:pathLst>
                <a:path w="10232" h="11874" extrusionOk="0">
                  <a:moveTo>
                    <a:pt x="6078" y="0"/>
                  </a:moveTo>
                  <a:cubicBezTo>
                    <a:pt x="3734" y="0"/>
                    <a:pt x="1671" y="1089"/>
                    <a:pt x="1" y="2810"/>
                  </a:cubicBezTo>
                  <a:cubicBezTo>
                    <a:pt x="563" y="5973"/>
                    <a:pt x="1625" y="9043"/>
                    <a:pt x="3144" y="11873"/>
                  </a:cubicBezTo>
                  <a:cubicBezTo>
                    <a:pt x="4715" y="9486"/>
                    <a:pt x="7487" y="7698"/>
                    <a:pt x="10231" y="6905"/>
                  </a:cubicBezTo>
                  <a:cubicBezTo>
                    <a:pt x="9088" y="4660"/>
                    <a:pt x="7959" y="2498"/>
                    <a:pt x="6815" y="259"/>
                  </a:cubicBezTo>
                  <a:cubicBezTo>
                    <a:pt x="6742" y="115"/>
                    <a:pt x="6594" y="13"/>
                    <a:pt x="6431" y="9"/>
                  </a:cubicBezTo>
                  <a:cubicBezTo>
                    <a:pt x="6312" y="3"/>
                    <a:pt x="6195" y="0"/>
                    <a:pt x="6078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5794475" y="2212842"/>
              <a:ext cx="870797" cy="997378"/>
            </a:xfrm>
            <a:custGeom>
              <a:avLst/>
              <a:gdLst/>
              <a:ahLst/>
              <a:cxnLst/>
              <a:rect l="l" t="t" r="r" b="b"/>
              <a:pathLst>
                <a:path w="9122" h="10448" extrusionOk="0">
                  <a:moveTo>
                    <a:pt x="4959" y="1"/>
                  </a:moveTo>
                  <a:cubicBezTo>
                    <a:pt x="3113" y="1"/>
                    <a:pt x="1444" y="684"/>
                    <a:pt x="0" y="1811"/>
                  </a:cubicBezTo>
                  <a:cubicBezTo>
                    <a:pt x="938" y="4849"/>
                    <a:pt x="1894" y="7728"/>
                    <a:pt x="3181" y="10448"/>
                  </a:cubicBezTo>
                  <a:cubicBezTo>
                    <a:pt x="4778" y="8780"/>
                    <a:pt x="6954" y="7531"/>
                    <a:pt x="9121" y="6906"/>
                  </a:cubicBezTo>
                  <a:cubicBezTo>
                    <a:pt x="7978" y="4661"/>
                    <a:pt x="6849" y="2499"/>
                    <a:pt x="5705" y="260"/>
                  </a:cubicBezTo>
                  <a:cubicBezTo>
                    <a:pt x="5632" y="116"/>
                    <a:pt x="5484" y="14"/>
                    <a:pt x="5321" y="10"/>
                  </a:cubicBezTo>
                  <a:cubicBezTo>
                    <a:pt x="5199" y="4"/>
                    <a:pt x="5079" y="1"/>
                    <a:pt x="4959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5988524" y="2871918"/>
              <a:ext cx="742783" cy="698776"/>
            </a:xfrm>
            <a:custGeom>
              <a:avLst/>
              <a:gdLst/>
              <a:ahLst/>
              <a:cxnLst/>
              <a:rect l="l" t="t" r="r" b="b"/>
              <a:pathLst>
                <a:path w="7781" h="7320" extrusionOk="0">
                  <a:moveTo>
                    <a:pt x="7088" y="1"/>
                  </a:moveTo>
                  <a:cubicBezTo>
                    <a:pt x="4215" y="726"/>
                    <a:pt x="1159" y="2240"/>
                    <a:pt x="1" y="4969"/>
                  </a:cubicBezTo>
                  <a:cubicBezTo>
                    <a:pt x="414" y="5801"/>
                    <a:pt x="913" y="6590"/>
                    <a:pt x="1476" y="7320"/>
                  </a:cubicBezTo>
                  <a:cubicBezTo>
                    <a:pt x="2889" y="4446"/>
                    <a:pt x="5123" y="2394"/>
                    <a:pt x="7780" y="770"/>
                  </a:cubicBezTo>
                  <a:cubicBezTo>
                    <a:pt x="7531" y="491"/>
                    <a:pt x="7430" y="404"/>
                    <a:pt x="7088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5988524" y="3178310"/>
              <a:ext cx="233498" cy="392345"/>
            </a:xfrm>
            <a:custGeom>
              <a:avLst/>
              <a:gdLst/>
              <a:ahLst/>
              <a:cxnLst/>
              <a:rect l="l" t="t" r="r" b="b"/>
              <a:pathLst>
                <a:path w="2446" h="4110" extrusionOk="0">
                  <a:moveTo>
                    <a:pt x="1135" y="0"/>
                  </a:moveTo>
                  <a:cubicBezTo>
                    <a:pt x="669" y="519"/>
                    <a:pt x="279" y="1106"/>
                    <a:pt x="1" y="1759"/>
                  </a:cubicBezTo>
                  <a:cubicBezTo>
                    <a:pt x="414" y="2591"/>
                    <a:pt x="913" y="3380"/>
                    <a:pt x="1476" y="4110"/>
                  </a:cubicBezTo>
                  <a:cubicBezTo>
                    <a:pt x="1764" y="3524"/>
                    <a:pt x="2095" y="2981"/>
                    <a:pt x="2446" y="2462"/>
                  </a:cubicBezTo>
                  <a:cubicBezTo>
                    <a:pt x="1975" y="1668"/>
                    <a:pt x="1552" y="842"/>
                    <a:pt x="1135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>
              <a:off x="6129312" y="2890435"/>
              <a:ext cx="1420462" cy="1271161"/>
            </a:xfrm>
            <a:custGeom>
              <a:avLst/>
              <a:gdLst/>
              <a:ahLst/>
              <a:cxnLst/>
              <a:rect l="l" t="t" r="r" b="b"/>
              <a:pathLst>
                <a:path w="14880" h="13316" extrusionOk="0">
                  <a:moveTo>
                    <a:pt x="9827" y="0"/>
                  </a:moveTo>
                  <a:cubicBezTo>
                    <a:pt x="9766" y="0"/>
                    <a:pt x="9706" y="1"/>
                    <a:pt x="9645" y="4"/>
                  </a:cubicBezTo>
                  <a:cubicBezTo>
                    <a:pt x="8565" y="52"/>
                    <a:pt x="7531" y="436"/>
                    <a:pt x="6517" y="816"/>
                  </a:cubicBezTo>
                  <a:cubicBezTo>
                    <a:pt x="6431" y="715"/>
                    <a:pt x="6369" y="643"/>
                    <a:pt x="6305" y="576"/>
                  </a:cubicBezTo>
                  <a:cubicBezTo>
                    <a:pt x="3648" y="2200"/>
                    <a:pt x="1414" y="4252"/>
                    <a:pt x="1" y="7126"/>
                  </a:cubicBezTo>
                  <a:cubicBezTo>
                    <a:pt x="2495" y="10364"/>
                    <a:pt x="6325" y="12580"/>
                    <a:pt x="10362" y="13316"/>
                  </a:cubicBezTo>
                  <a:cubicBezTo>
                    <a:pt x="10852" y="12897"/>
                    <a:pt x="11198" y="12191"/>
                    <a:pt x="11482" y="11615"/>
                  </a:cubicBezTo>
                  <a:cubicBezTo>
                    <a:pt x="11765" y="11032"/>
                    <a:pt x="11770" y="10269"/>
                    <a:pt x="11318" y="9812"/>
                  </a:cubicBezTo>
                  <a:cubicBezTo>
                    <a:pt x="11129" y="9619"/>
                    <a:pt x="10856" y="9525"/>
                    <a:pt x="10588" y="9525"/>
                  </a:cubicBezTo>
                  <a:cubicBezTo>
                    <a:pt x="10213" y="9525"/>
                    <a:pt x="9847" y="9709"/>
                    <a:pt x="9732" y="10067"/>
                  </a:cubicBezTo>
                  <a:cubicBezTo>
                    <a:pt x="8305" y="8674"/>
                    <a:pt x="6580" y="6972"/>
                    <a:pt x="5152" y="5578"/>
                  </a:cubicBezTo>
                  <a:lnTo>
                    <a:pt x="5152" y="5578"/>
                  </a:lnTo>
                  <a:cubicBezTo>
                    <a:pt x="5475" y="5667"/>
                    <a:pt x="5814" y="5708"/>
                    <a:pt x="6160" y="5708"/>
                  </a:cubicBezTo>
                  <a:cubicBezTo>
                    <a:pt x="7281" y="5708"/>
                    <a:pt x="8468" y="5281"/>
                    <a:pt x="9386" y="4708"/>
                  </a:cubicBezTo>
                  <a:cubicBezTo>
                    <a:pt x="9765" y="5866"/>
                    <a:pt x="10328" y="7303"/>
                    <a:pt x="10708" y="8461"/>
                  </a:cubicBezTo>
                  <a:cubicBezTo>
                    <a:pt x="11905" y="8390"/>
                    <a:pt x="13471" y="8231"/>
                    <a:pt x="14667" y="8155"/>
                  </a:cubicBezTo>
                  <a:cubicBezTo>
                    <a:pt x="14879" y="7649"/>
                    <a:pt x="14759" y="6900"/>
                    <a:pt x="14451" y="6448"/>
                  </a:cubicBezTo>
                  <a:cubicBezTo>
                    <a:pt x="14144" y="5999"/>
                    <a:pt x="13613" y="5717"/>
                    <a:pt x="13069" y="5717"/>
                  </a:cubicBezTo>
                  <a:cubicBezTo>
                    <a:pt x="13061" y="5717"/>
                    <a:pt x="13052" y="5717"/>
                    <a:pt x="13043" y="5718"/>
                  </a:cubicBezTo>
                  <a:cubicBezTo>
                    <a:pt x="13231" y="4968"/>
                    <a:pt x="13187" y="4118"/>
                    <a:pt x="13197" y="3344"/>
                  </a:cubicBezTo>
                  <a:cubicBezTo>
                    <a:pt x="13207" y="2570"/>
                    <a:pt x="13024" y="1767"/>
                    <a:pt x="12548" y="1162"/>
                  </a:cubicBezTo>
                  <a:cubicBezTo>
                    <a:pt x="11918" y="354"/>
                    <a:pt x="10854" y="0"/>
                    <a:pt x="9827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1"/>
            <p:cNvSpPr/>
            <p:nvPr/>
          </p:nvSpPr>
          <p:spPr>
            <a:xfrm>
              <a:off x="7168277" y="3618903"/>
              <a:ext cx="349674" cy="78374"/>
            </a:xfrm>
            <a:custGeom>
              <a:avLst/>
              <a:gdLst/>
              <a:ahLst/>
              <a:cxnLst/>
              <a:rect l="l" t="t" r="r" b="b"/>
              <a:pathLst>
                <a:path w="3663" h="821" extrusionOk="0">
                  <a:moveTo>
                    <a:pt x="1771" y="0"/>
                  </a:moveTo>
                  <a:cubicBezTo>
                    <a:pt x="1075" y="0"/>
                    <a:pt x="430" y="244"/>
                    <a:pt x="0" y="820"/>
                  </a:cubicBezTo>
                  <a:cubicBezTo>
                    <a:pt x="1129" y="743"/>
                    <a:pt x="2538" y="603"/>
                    <a:pt x="3662" y="532"/>
                  </a:cubicBezTo>
                  <a:cubicBezTo>
                    <a:pt x="3070" y="199"/>
                    <a:pt x="2399" y="0"/>
                    <a:pt x="1771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5540389" y="2402691"/>
              <a:ext cx="387763" cy="1082720"/>
            </a:xfrm>
            <a:custGeom>
              <a:avLst/>
              <a:gdLst/>
              <a:ahLst/>
              <a:cxnLst/>
              <a:rect l="l" t="t" r="r" b="b"/>
              <a:pathLst>
                <a:path w="4062" h="11342" extrusionOk="0">
                  <a:moveTo>
                    <a:pt x="2048" y="1"/>
                  </a:moveTo>
                  <a:cubicBezTo>
                    <a:pt x="1063" y="918"/>
                    <a:pt x="505" y="2279"/>
                    <a:pt x="347" y="3634"/>
                  </a:cubicBezTo>
                  <a:cubicBezTo>
                    <a:pt x="159" y="5243"/>
                    <a:pt x="0" y="6440"/>
                    <a:pt x="284" y="8035"/>
                  </a:cubicBezTo>
                  <a:cubicBezTo>
                    <a:pt x="451" y="8953"/>
                    <a:pt x="957" y="10237"/>
                    <a:pt x="1662" y="11020"/>
                  </a:cubicBezTo>
                  <a:cubicBezTo>
                    <a:pt x="1854" y="11231"/>
                    <a:pt x="2122" y="11342"/>
                    <a:pt x="2396" y="11342"/>
                  </a:cubicBezTo>
                  <a:cubicBezTo>
                    <a:pt x="2534" y="11342"/>
                    <a:pt x="2674" y="11314"/>
                    <a:pt x="2807" y="11255"/>
                  </a:cubicBezTo>
                  <a:cubicBezTo>
                    <a:pt x="3239" y="11058"/>
                    <a:pt x="3725" y="10832"/>
                    <a:pt x="4061" y="10703"/>
                  </a:cubicBezTo>
                  <a:cubicBezTo>
                    <a:pt x="3676" y="10078"/>
                    <a:pt x="3421" y="9366"/>
                    <a:pt x="3277" y="8617"/>
                  </a:cubicBezTo>
                  <a:cubicBezTo>
                    <a:pt x="3018" y="7267"/>
                    <a:pt x="3143" y="5806"/>
                    <a:pt x="3614" y="4551"/>
                  </a:cubicBezTo>
                  <a:cubicBezTo>
                    <a:pt x="3514" y="2836"/>
                    <a:pt x="3062" y="1192"/>
                    <a:pt x="2048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6889374" y="1935563"/>
              <a:ext cx="202378" cy="240562"/>
            </a:xfrm>
            <a:custGeom>
              <a:avLst/>
              <a:gdLst/>
              <a:ahLst/>
              <a:cxnLst/>
              <a:rect l="l" t="t" r="r" b="b"/>
              <a:pathLst>
                <a:path w="2120" h="2520" extrusionOk="0">
                  <a:moveTo>
                    <a:pt x="1024" y="0"/>
                  </a:moveTo>
                  <a:cubicBezTo>
                    <a:pt x="990" y="0"/>
                    <a:pt x="957" y="3"/>
                    <a:pt x="923" y="7"/>
                  </a:cubicBezTo>
                  <a:cubicBezTo>
                    <a:pt x="520" y="65"/>
                    <a:pt x="216" y="426"/>
                    <a:pt x="101" y="814"/>
                  </a:cubicBezTo>
                  <a:cubicBezTo>
                    <a:pt x="1" y="1156"/>
                    <a:pt x="20" y="1516"/>
                    <a:pt x="54" y="1872"/>
                  </a:cubicBezTo>
                  <a:cubicBezTo>
                    <a:pt x="63" y="1983"/>
                    <a:pt x="112" y="2092"/>
                    <a:pt x="193" y="2170"/>
                  </a:cubicBezTo>
                  <a:cubicBezTo>
                    <a:pt x="318" y="2290"/>
                    <a:pt x="534" y="2438"/>
                    <a:pt x="870" y="2496"/>
                  </a:cubicBezTo>
                  <a:cubicBezTo>
                    <a:pt x="969" y="2513"/>
                    <a:pt x="1068" y="2519"/>
                    <a:pt x="1164" y="2519"/>
                  </a:cubicBezTo>
                  <a:cubicBezTo>
                    <a:pt x="1321" y="2519"/>
                    <a:pt x="1469" y="2501"/>
                    <a:pt x="1591" y="2478"/>
                  </a:cubicBezTo>
                  <a:cubicBezTo>
                    <a:pt x="1788" y="2444"/>
                    <a:pt x="1942" y="2290"/>
                    <a:pt x="1986" y="2092"/>
                  </a:cubicBezTo>
                  <a:cubicBezTo>
                    <a:pt x="2068" y="1689"/>
                    <a:pt x="2120" y="1280"/>
                    <a:pt x="2019" y="881"/>
                  </a:cubicBezTo>
                  <a:cubicBezTo>
                    <a:pt x="1898" y="424"/>
                    <a:pt x="1488" y="0"/>
                    <a:pt x="1024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735392" y="2660403"/>
              <a:ext cx="192736" cy="809415"/>
            </a:xfrm>
            <a:custGeom>
              <a:avLst/>
              <a:gdLst/>
              <a:ahLst/>
              <a:cxnLst/>
              <a:rect l="l" t="t" r="r" b="b"/>
              <a:pathLst>
                <a:path w="2019" h="8479" extrusionOk="0">
                  <a:moveTo>
                    <a:pt x="1302" y="1"/>
                  </a:moveTo>
                  <a:cubicBezTo>
                    <a:pt x="0" y="2722"/>
                    <a:pt x="34" y="5744"/>
                    <a:pt x="932" y="8478"/>
                  </a:cubicBezTo>
                  <a:cubicBezTo>
                    <a:pt x="1316" y="8301"/>
                    <a:pt x="1724" y="8118"/>
                    <a:pt x="2018" y="8003"/>
                  </a:cubicBezTo>
                  <a:cubicBezTo>
                    <a:pt x="1633" y="7378"/>
                    <a:pt x="1378" y="6666"/>
                    <a:pt x="1234" y="5917"/>
                  </a:cubicBezTo>
                  <a:cubicBezTo>
                    <a:pt x="975" y="4567"/>
                    <a:pt x="1100" y="3106"/>
                    <a:pt x="1571" y="1851"/>
                  </a:cubicBezTo>
                  <a:cubicBezTo>
                    <a:pt x="1533" y="1217"/>
                    <a:pt x="1446" y="593"/>
                    <a:pt x="1302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5354549" y="1459367"/>
              <a:ext cx="1108495" cy="975040"/>
            </a:xfrm>
            <a:custGeom>
              <a:avLst/>
              <a:gdLst/>
              <a:ahLst/>
              <a:cxnLst/>
              <a:rect l="l" t="t" r="r" b="b"/>
              <a:pathLst>
                <a:path w="11612" h="10214" extrusionOk="0">
                  <a:moveTo>
                    <a:pt x="7109" y="0"/>
                  </a:moveTo>
                  <a:cubicBezTo>
                    <a:pt x="5316" y="0"/>
                    <a:pt x="2520" y="1203"/>
                    <a:pt x="1366" y="2492"/>
                  </a:cubicBezTo>
                  <a:cubicBezTo>
                    <a:pt x="178" y="3823"/>
                    <a:pt x="1" y="5155"/>
                    <a:pt x="520" y="6861"/>
                  </a:cubicBezTo>
                  <a:cubicBezTo>
                    <a:pt x="1236" y="9192"/>
                    <a:pt x="3074" y="10214"/>
                    <a:pt x="5033" y="10214"/>
                  </a:cubicBezTo>
                  <a:cubicBezTo>
                    <a:pt x="6845" y="10214"/>
                    <a:pt x="8761" y="9339"/>
                    <a:pt x="9988" y="7817"/>
                  </a:cubicBezTo>
                  <a:cubicBezTo>
                    <a:pt x="11463" y="5986"/>
                    <a:pt x="11612" y="3060"/>
                    <a:pt x="9982" y="1368"/>
                  </a:cubicBezTo>
                  <a:cubicBezTo>
                    <a:pt x="9079" y="431"/>
                    <a:pt x="8560" y="52"/>
                    <a:pt x="7262" y="3"/>
                  </a:cubicBezTo>
                  <a:cubicBezTo>
                    <a:pt x="7212" y="1"/>
                    <a:pt x="7161" y="0"/>
                    <a:pt x="7109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5354549" y="1599964"/>
              <a:ext cx="544701" cy="834235"/>
            </a:xfrm>
            <a:custGeom>
              <a:avLst/>
              <a:gdLst/>
              <a:ahLst/>
              <a:cxnLst/>
              <a:rect l="l" t="t" r="r" b="b"/>
              <a:pathLst>
                <a:path w="5706" h="8739" extrusionOk="0">
                  <a:moveTo>
                    <a:pt x="2635" y="1"/>
                  </a:moveTo>
                  <a:lnTo>
                    <a:pt x="2635" y="1"/>
                  </a:lnTo>
                  <a:cubicBezTo>
                    <a:pt x="2125" y="318"/>
                    <a:pt x="1683" y="668"/>
                    <a:pt x="1366" y="1019"/>
                  </a:cubicBezTo>
                  <a:cubicBezTo>
                    <a:pt x="178" y="2350"/>
                    <a:pt x="1" y="3682"/>
                    <a:pt x="520" y="5388"/>
                  </a:cubicBezTo>
                  <a:cubicBezTo>
                    <a:pt x="1236" y="7718"/>
                    <a:pt x="3077" y="8738"/>
                    <a:pt x="5035" y="8738"/>
                  </a:cubicBezTo>
                  <a:cubicBezTo>
                    <a:pt x="5257" y="8738"/>
                    <a:pt x="5481" y="8725"/>
                    <a:pt x="5705" y="8699"/>
                  </a:cubicBezTo>
                  <a:cubicBezTo>
                    <a:pt x="4855" y="8353"/>
                    <a:pt x="4086" y="7766"/>
                    <a:pt x="3447" y="6810"/>
                  </a:cubicBezTo>
                  <a:cubicBezTo>
                    <a:pt x="2034" y="4922"/>
                    <a:pt x="1582" y="2072"/>
                    <a:pt x="2635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5297757" y="1976988"/>
              <a:ext cx="267097" cy="274925"/>
            </a:xfrm>
            <a:custGeom>
              <a:avLst/>
              <a:gdLst/>
              <a:ahLst/>
              <a:cxnLst/>
              <a:rect l="l" t="t" r="r" b="b"/>
              <a:pathLst>
                <a:path w="2798" h="2880" extrusionOk="0">
                  <a:moveTo>
                    <a:pt x="1245" y="1"/>
                  </a:moveTo>
                  <a:cubicBezTo>
                    <a:pt x="995" y="159"/>
                    <a:pt x="731" y="294"/>
                    <a:pt x="480" y="453"/>
                  </a:cubicBezTo>
                  <a:cubicBezTo>
                    <a:pt x="0" y="751"/>
                    <a:pt x="52" y="1553"/>
                    <a:pt x="289" y="2062"/>
                  </a:cubicBezTo>
                  <a:cubicBezTo>
                    <a:pt x="529" y="2572"/>
                    <a:pt x="668" y="2798"/>
                    <a:pt x="1221" y="2880"/>
                  </a:cubicBezTo>
                  <a:cubicBezTo>
                    <a:pt x="1533" y="2851"/>
                    <a:pt x="2081" y="2610"/>
                    <a:pt x="2394" y="2576"/>
                  </a:cubicBezTo>
                  <a:cubicBezTo>
                    <a:pt x="2797" y="1606"/>
                    <a:pt x="2239" y="352"/>
                    <a:pt x="1245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5617894" y="1613327"/>
              <a:ext cx="723977" cy="612097"/>
            </a:xfrm>
            <a:custGeom>
              <a:avLst/>
              <a:gdLst/>
              <a:ahLst/>
              <a:cxnLst/>
              <a:rect l="l" t="t" r="r" b="b"/>
              <a:pathLst>
                <a:path w="7584" h="6412" extrusionOk="0">
                  <a:moveTo>
                    <a:pt x="4433" y="0"/>
                  </a:moveTo>
                  <a:cubicBezTo>
                    <a:pt x="2936" y="0"/>
                    <a:pt x="1298" y="852"/>
                    <a:pt x="649" y="2152"/>
                  </a:cubicBezTo>
                  <a:cubicBezTo>
                    <a:pt x="0" y="3450"/>
                    <a:pt x="597" y="5186"/>
                    <a:pt x="1837" y="5940"/>
                  </a:cubicBezTo>
                  <a:cubicBezTo>
                    <a:pt x="2360" y="6260"/>
                    <a:pt x="2965" y="6411"/>
                    <a:pt x="3575" y="6411"/>
                  </a:cubicBezTo>
                  <a:cubicBezTo>
                    <a:pt x="4411" y="6411"/>
                    <a:pt x="5257" y="6129"/>
                    <a:pt x="5921" y="5612"/>
                  </a:cubicBezTo>
                  <a:cubicBezTo>
                    <a:pt x="6983" y="4782"/>
                    <a:pt x="7584" y="3325"/>
                    <a:pt x="7229" y="2023"/>
                  </a:cubicBezTo>
                  <a:cubicBezTo>
                    <a:pt x="6837" y="596"/>
                    <a:pt x="5684" y="0"/>
                    <a:pt x="4433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5784358" y="1618767"/>
              <a:ext cx="303853" cy="606560"/>
            </a:xfrm>
            <a:custGeom>
              <a:avLst/>
              <a:gdLst/>
              <a:ahLst/>
              <a:cxnLst/>
              <a:rect l="l" t="t" r="r" b="b"/>
              <a:pathLst>
                <a:path w="3183" h="6354" extrusionOk="0">
                  <a:moveTo>
                    <a:pt x="1996" y="1"/>
                  </a:moveTo>
                  <a:lnTo>
                    <a:pt x="1996" y="1"/>
                  </a:lnTo>
                  <a:cubicBezTo>
                    <a:pt x="1308" y="116"/>
                    <a:pt x="621" y="394"/>
                    <a:pt x="53" y="798"/>
                  </a:cubicBezTo>
                  <a:cubicBezTo>
                    <a:pt x="0" y="1226"/>
                    <a:pt x="140" y="1678"/>
                    <a:pt x="443" y="1990"/>
                  </a:cubicBezTo>
                  <a:cubicBezTo>
                    <a:pt x="827" y="2399"/>
                    <a:pt x="1462" y="2601"/>
                    <a:pt x="1654" y="3129"/>
                  </a:cubicBezTo>
                  <a:cubicBezTo>
                    <a:pt x="1817" y="3576"/>
                    <a:pt x="1582" y="4062"/>
                    <a:pt x="1356" y="4484"/>
                  </a:cubicBezTo>
                  <a:cubicBezTo>
                    <a:pt x="1063" y="5018"/>
                    <a:pt x="774" y="5551"/>
                    <a:pt x="481" y="6085"/>
                  </a:cubicBezTo>
                  <a:cubicBezTo>
                    <a:pt x="894" y="6262"/>
                    <a:pt x="1342" y="6349"/>
                    <a:pt x="1798" y="6354"/>
                  </a:cubicBezTo>
                  <a:cubicBezTo>
                    <a:pt x="2524" y="5344"/>
                    <a:pt x="3182" y="4182"/>
                    <a:pt x="2850" y="3013"/>
                  </a:cubicBezTo>
                  <a:cubicBezTo>
                    <a:pt x="2721" y="2563"/>
                    <a:pt x="2451" y="2163"/>
                    <a:pt x="2221" y="1749"/>
                  </a:cubicBezTo>
                  <a:cubicBezTo>
                    <a:pt x="1996" y="1336"/>
                    <a:pt x="1808" y="875"/>
                    <a:pt x="1861" y="409"/>
                  </a:cubicBezTo>
                  <a:cubicBezTo>
                    <a:pt x="1880" y="265"/>
                    <a:pt x="1928" y="130"/>
                    <a:pt x="1996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5955976" y="1613327"/>
              <a:ext cx="241899" cy="612001"/>
            </a:xfrm>
            <a:custGeom>
              <a:avLst/>
              <a:gdLst/>
              <a:ahLst/>
              <a:cxnLst/>
              <a:rect l="l" t="t" r="r" b="b"/>
              <a:pathLst>
                <a:path w="2534" h="6411" extrusionOk="0">
                  <a:moveTo>
                    <a:pt x="881" y="1"/>
                  </a:moveTo>
                  <a:cubicBezTo>
                    <a:pt x="655" y="1"/>
                    <a:pt x="426" y="20"/>
                    <a:pt x="198" y="58"/>
                  </a:cubicBezTo>
                  <a:cubicBezTo>
                    <a:pt x="130" y="187"/>
                    <a:pt x="82" y="322"/>
                    <a:pt x="63" y="466"/>
                  </a:cubicBezTo>
                  <a:cubicBezTo>
                    <a:pt x="10" y="932"/>
                    <a:pt x="198" y="1393"/>
                    <a:pt x="423" y="1806"/>
                  </a:cubicBezTo>
                  <a:cubicBezTo>
                    <a:pt x="653" y="2220"/>
                    <a:pt x="923" y="2620"/>
                    <a:pt x="1052" y="3070"/>
                  </a:cubicBezTo>
                  <a:cubicBezTo>
                    <a:pt x="1384" y="4239"/>
                    <a:pt x="726" y="5401"/>
                    <a:pt x="0" y="6411"/>
                  </a:cubicBezTo>
                  <a:cubicBezTo>
                    <a:pt x="307" y="6411"/>
                    <a:pt x="620" y="6377"/>
                    <a:pt x="923" y="6304"/>
                  </a:cubicBezTo>
                  <a:cubicBezTo>
                    <a:pt x="1802" y="5526"/>
                    <a:pt x="2533" y="4321"/>
                    <a:pt x="2389" y="3263"/>
                  </a:cubicBezTo>
                  <a:cubicBezTo>
                    <a:pt x="2297" y="2580"/>
                    <a:pt x="1995" y="1932"/>
                    <a:pt x="1922" y="1245"/>
                  </a:cubicBezTo>
                  <a:cubicBezTo>
                    <a:pt x="1884" y="899"/>
                    <a:pt x="1928" y="524"/>
                    <a:pt x="2061" y="202"/>
                  </a:cubicBezTo>
                  <a:cubicBezTo>
                    <a:pt x="1692" y="65"/>
                    <a:pt x="1292" y="1"/>
                    <a:pt x="881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6017827" y="2397345"/>
              <a:ext cx="480456" cy="405901"/>
            </a:xfrm>
            <a:custGeom>
              <a:avLst/>
              <a:gdLst/>
              <a:ahLst/>
              <a:cxnLst/>
              <a:rect l="l" t="t" r="r" b="b"/>
              <a:pathLst>
                <a:path w="5033" h="4252" extrusionOk="0">
                  <a:moveTo>
                    <a:pt x="3465" y="0"/>
                  </a:moveTo>
                  <a:cubicBezTo>
                    <a:pt x="2152" y="0"/>
                    <a:pt x="847" y="597"/>
                    <a:pt x="1" y="1604"/>
                  </a:cubicBezTo>
                  <a:cubicBezTo>
                    <a:pt x="424" y="2411"/>
                    <a:pt x="919" y="3444"/>
                    <a:pt x="1347" y="4252"/>
                  </a:cubicBezTo>
                  <a:cubicBezTo>
                    <a:pt x="1993" y="3559"/>
                    <a:pt x="3012" y="2825"/>
                    <a:pt x="4429" y="2825"/>
                  </a:cubicBezTo>
                  <a:cubicBezTo>
                    <a:pt x="4623" y="2825"/>
                    <a:pt x="4824" y="2838"/>
                    <a:pt x="5033" y="2868"/>
                  </a:cubicBezTo>
                  <a:lnTo>
                    <a:pt x="3797" y="13"/>
                  </a:lnTo>
                  <a:cubicBezTo>
                    <a:pt x="3687" y="5"/>
                    <a:pt x="3576" y="0"/>
                    <a:pt x="3465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5637557" y="1596814"/>
              <a:ext cx="696484" cy="645031"/>
            </a:xfrm>
            <a:custGeom>
              <a:avLst/>
              <a:gdLst/>
              <a:ahLst/>
              <a:cxnLst/>
              <a:rect l="l" t="t" r="r" b="b"/>
              <a:pathLst>
                <a:path w="7296" h="6757" extrusionOk="0">
                  <a:moveTo>
                    <a:pt x="4226" y="346"/>
                  </a:moveTo>
                  <a:cubicBezTo>
                    <a:pt x="4523" y="346"/>
                    <a:pt x="4816" y="384"/>
                    <a:pt x="5091" y="457"/>
                  </a:cubicBezTo>
                  <a:cubicBezTo>
                    <a:pt x="5297" y="509"/>
                    <a:pt x="5494" y="586"/>
                    <a:pt x="5672" y="688"/>
                  </a:cubicBezTo>
                  <a:cubicBezTo>
                    <a:pt x="5945" y="836"/>
                    <a:pt x="6186" y="1034"/>
                    <a:pt x="6388" y="1293"/>
                  </a:cubicBezTo>
                  <a:cubicBezTo>
                    <a:pt x="6590" y="1547"/>
                    <a:pt x="6748" y="1859"/>
                    <a:pt x="6854" y="2245"/>
                  </a:cubicBezTo>
                  <a:cubicBezTo>
                    <a:pt x="6921" y="2480"/>
                    <a:pt x="6950" y="2724"/>
                    <a:pt x="6950" y="2975"/>
                  </a:cubicBezTo>
                  <a:cubicBezTo>
                    <a:pt x="6950" y="3479"/>
                    <a:pt x="6821" y="3989"/>
                    <a:pt x="6584" y="4450"/>
                  </a:cubicBezTo>
                  <a:cubicBezTo>
                    <a:pt x="6349" y="4916"/>
                    <a:pt x="6013" y="5330"/>
                    <a:pt x="5604" y="5647"/>
                  </a:cubicBezTo>
                  <a:cubicBezTo>
                    <a:pt x="5293" y="5892"/>
                    <a:pt x="4932" y="6084"/>
                    <a:pt x="4547" y="6213"/>
                  </a:cubicBezTo>
                  <a:cubicBezTo>
                    <a:pt x="4168" y="6344"/>
                    <a:pt x="3764" y="6411"/>
                    <a:pt x="3365" y="6411"/>
                  </a:cubicBezTo>
                  <a:cubicBezTo>
                    <a:pt x="2784" y="6411"/>
                    <a:pt x="2212" y="6266"/>
                    <a:pt x="1717" y="5969"/>
                  </a:cubicBezTo>
                  <a:cubicBezTo>
                    <a:pt x="1298" y="5709"/>
                    <a:pt x="957" y="5335"/>
                    <a:pt x="722" y="4897"/>
                  </a:cubicBezTo>
                  <a:cubicBezTo>
                    <a:pt x="482" y="4465"/>
                    <a:pt x="352" y="3969"/>
                    <a:pt x="352" y="3489"/>
                  </a:cubicBezTo>
                  <a:cubicBezTo>
                    <a:pt x="352" y="3110"/>
                    <a:pt x="429" y="2739"/>
                    <a:pt x="597" y="2403"/>
                  </a:cubicBezTo>
                  <a:cubicBezTo>
                    <a:pt x="751" y="2095"/>
                    <a:pt x="962" y="1817"/>
                    <a:pt x="1217" y="1566"/>
                  </a:cubicBezTo>
                  <a:cubicBezTo>
                    <a:pt x="1602" y="1187"/>
                    <a:pt x="2086" y="884"/>
                    <a:pt x="2605" y="673"/>
                  </a:cubicBezTo>
                  <a:cubicBezTo>
                    <a:pt x="3130" y="462"/>
                    <a:pt x="3692" y="346"/>
                    <a:pt x="4226" y="346"/>
                  </a:cubicBezTo>
                  <a:close/>
                  <a:moveTo>
                    <a:pt x="4226" y="0"/>
                  </a:moveTo>
                  <a:cubicBezTo>
                    <a:pt x="3447" y="0"/>
                    <a:pt x="2634" y="221"/>
                    <a:pt x="1933" y="610"/>
                  </a:cubicBezTo>
                  <a:cubicBezTo>
                    <a:pt x="1582" y="803"/>
                    <a:pt x="1256" y="1043"/>
                    <a:pt x="977" y="1316"/>
                  </a:cubicBezTo>
                  <a:cubicBezTo>
                    <a:pt x="693" y="1591"/>
                    <a:pt x="458" y="1903"/>
                    <a:pt x="289" y="2249"/>
                  </a:cubicBezTo>
                  <a:cubicBezTo>
                    <a:pt x="92" y="2638"/>
                    <a:pt x="1" y="3061"/>
                    <a:pt x="1" y="3489"/>
                  </a:cubicBezTo>
                  <a:cubicBezTo>
                    <a:pt x="1" y="4032"/>
                    <a:pt x="150" y="4580"/>
                    <a:pt x="414" y="5065"/>
                  </a:cubicBezTo>
                  <a:cubicBezTo>
                    <a:pt x="679" y="5550"/>
                    <a:pt x="1063" y="5973"/>
                    <a:pt x="1538" y="6262"/>
                  </a:cubicBezTo>
                  <a:cubicBezTo>
                    <a:pt x="2092" y="6603"/>
                    <a:pt x="2726" y="6757"/>
                    <a:pt x="3365" y="6757"/>
                  </a:cubicBezTo>
                  <a:cubicBezTo>
                    <a:pt x="3802" y="6757"/>
                    <a:pt x="4244" y="6685"/>
                    <a:pt x="4663" y="6546"/>
                  </a:cubicBezTo>
                  <a:cubicBezTo>
                    <a:pt x="5076" y="6401"/>
                    <a:pt x="5475" y="6195"/>
                    <a:pt x="5821" y="5920"/>
                  </a:cubicBezTo>
                  <a:cubicBezTo>
                    <a:pt x="6267" y="5570"/>
                    <a:pt x="6637" y="5118"/>
                    <a:pt x="6892" y="4609"/>
                  </a:cubicBezTo>
                  <a:cubicBezTo>
                    <a:pt x="7152" y="4099"/>
                    <a:pt x="7296" y="3536"/>
                    <a:pt x="7296" y="2975"/>
                  </a:cubicBezTo>
                  <a:cubicBezTo>
                    <a:pt x="7296" y="2696"/>
                    <a:pt x="7262" y="2422"/>
                    <a:pt x="7190" y="2148"/>
                  </a:cubicBezTo>
                  <a:cubicBezTo>
                    <a:pt x="7085" y="1773"/>
                    <a:pt x="6930" y="1451"/>
                    <a:pt x="6739" y="1178"/>
                  </a:cubicBezTo>
                  <a:cubicBezTo>
                    <a:pt x="6446" y="764"/>
                    <a:pt x="6061" y="471"/>
                    <a:pt x="5628" y="278"/>
                  </a:cubicBezTo>
                  <a:cubicBezTo>
                    <a:pt x="5196" y="87"/>
                    <a:pt x="4716" y="0"/>
                    <a:pt x="4226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6554920" y="3664432"/>
              <a:ext cx="250204" cy="218033"/>
            </a:xfrm>
            <a:custGeom>
              <a:avLst/>
              <a:gdLst/>
              <a:ahLst/>
              <a:cxnLst/>
              <a:rect l="l" t="t" r="r" b="b"/>
              <a:pathLst>
                <a:path w="2621" h="2284" extrusionOk="0">
                  <a:moveTo>
                    <a:pt x="1152" y="1"/>
                  </a:moveTo>
                  <a:cubicBezTo>
                    <a:pt x="739" y="1"/>
                    <a:pt x="344" y="207"/>
                    <a:pt x="140" y="694"/>
                  </a:cubicBezTo>
                  <a:cubicBezTo>
                    <a:pt x="1" y="1031"/>
                    <a:pt x="59" y="1448"/>
                    <a:pt x="309" y="1718"/>
                  </a:cubicBezTo>
                  <a:cubicBezTo>
                    <a:pt x="473" y="1900"/>
                    <a:pt x="703" y="2001"/>
                    <a:pt x="929" y="2097"/>
                  </a:cubicBezTo>
                  <a:cubicBezTo>
                    <a:pt x="1170" y="2196"/>
                    <a:pt x="1436" y="2283"/>
                    <a:pt x="1691" y="2283"/>
                  </a:cubicBezTo>
                  <a:cubicBezTo>
                    <a:pt x="1822" y="2283"/>
                    <a:pt x="1951" y="2260"/>
                    <a:pt x="2072" y="2202"/>
                  </a:cubicBezTo>
                  <a:cubicBezTo>
                    <a:pt x="2447" y="2025"/>
                    <a:pt x="2620" y="1554"/>
                    <a:pt x="2549" y="1146"/>
                  </a:cubicBezTo>
                  <a:cubicBezTo>
                    <a:pt x="2436" y="468"/>
                    <a:pt x="1773" y="1"/>
                    <a:pt x="1152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690514" y="2387858"/>
              <a:ext cx="409719" cy="960721"/>
            </a:xfrm>
            <a:custGeom>
              <a:avLst/>
              <a:gdLst/>
              <a:ahLst/>
              <a:cxnLst/>
              <a:rect l="l" t="t" r="r" b="b"/>
              <a:pathLst>
                <a:path w="4292" h="10064" extrusionOk="0">
                  <a:moveTo>
                    <a:pt x="1110" y="0"/>
                  </a:moveTo>
                  <a:cubicBezTo>
                    <a:pt x="722" y="304"/>
                    <a:pt x="352" y="635"/>
                    <a:pt x="1" y="1000"/>
                  </a:cubicBezTo>
                  <a:cubicBezTo>
                    <a:pt x="563" y="4163"/>
                    <a:pt x="1625" y="7233"/>
                    <a:pt x="3144" y="10063"/>
                  </a:cubicBezTo>
                  <a:cubicBezTo>
                    <a:pt x="3475" y="9559"/>
                    <a:pt x="3865" y="9083"/>
                    <a:pt x="4291" y="8637"/>
                  </a:cubicBezTo>
                  <a:cubicBezTo>
                    <a:pt x="3004" y="5917"/>
                    <a:pt x="2048" y="3038"/>
                    <a:pt x="1110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6580975" y="3280133"/>
              <a:ext cx="579545" cy="420315"/>
            </a:xfrm>
            <a:custGeom>
              <a:avLst/>
              <a:gdLst/>
              <a:ahLst/>
              <a:cxnLst/>
              <a:rect l="l" t="t" r="r" b="b"/>
              <a:pathLst>
                <a:path w="6071" h="4403" extrusionOk="0">
                  <a:moveTo>
                    <a:pt x="3708" y="0"/>
                  </a:moveTo>
                  <a:cubicBezTo>
                    <a:pt x="2624" y="0"/>
                    <a:pt x="1224" y="1039"/>
                    <a:pt x="0" y="1039"/>
                  </a:cubicBezTo>
                  <a:lnTo>
                    <a:pt x="490" y="1529"/>
                  </a:lnTo>
                  <a:cubicBezTo>
                    <a:pt x="799" y="1611"/>
                    <a:pt x="1123" y="1649"/>
                    <a:pt x="1453" y="1649"/>
                  </a:cubicBezTo>
                  <a:cubicBezTo>
                    <a:pt x="2570" y="1649"/>
                    <a:pt x="3756" y="1221"/>
                    <a:pt x="4676" y="649"/>
                  </a:cubicBezTo>
                  <a:cubicBezTo>
                    <a:pt x="5055" y="1807"/>
                    <a:pt x="5618" y="3244"/>
                    <a:pt x="5998" y="4402"/>
                  </a:cubicBezTo>
                  <a:lnTo>
                    <a:pt x="6031" y="4402"/>
                  </a:lnTo>
                  <a:cubicBezTo>
                    <a:pt x="6070" y="2971"/>
                    <a:pt x="5680" y="1510"/>
                    <a:pt x="4864" y="693"/>
                  </a:cubicBezTo>
                  <a:cubicBezTo>
                    <a:pt x="4557" y="181"/>
                    <a:pt x="4160" y="0"/>
                    <a:pt x="3708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6131353" y="3445377"/>
              <a:ext cx="1018570" cy="718441"/>
            </a:xfrm>
            <a:custGeom>
              <a:avLst/>
              <a:gdLst/>
              <a:ahLst/>
              <a:cxnLst/>
              <a:rect l="l" t="t" r="r" b="b"/>
              <a:pathLst>
                <a:path w="10670" h="7526" extrusionOk="0">
                  <a:moveTo>
                    <a:pt x="769" y="0"/>
                  </a:moveTo>
                  <a:cubicBezTo>
                    <a:pt x="496" y="427"/>
                    <a:pt x="232" y="865"/>
                    <a:pt x="1" y="1336"/>
                  </a:cubicBezTo>
                  <a:cubicBezTo>
                    <a:pt x="2495" y="4574"/>
                    <a:pt x="6325" y="6790"/>
                    <a:pt x="10362" y="7526"/>
                  </a:cubicBezTo>
                  <a:cubicBezTo>
                    <a:pt x="10472" y="7434"/>
                    <a:pt x="10573" y="7324"/>
                    <a:pt x="10670" y="7209"/>
                  </a:cubicBezTo>
                  <a:cubicBezTo>
                    <a:pt x="6651" y="6694"/>
                    <a:pt x="3095" y="3479"/>
                    <a:pt x="769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7078232" y="2960720"/>
              <a:ext cx="225002" cy="186149"/>
            </a:xfrm>
            <a:custGeom>
              <a:avLst/>
              <a:gdLst/>
              <a:ahLst/>
              <a:cxnLst/>
              <a:rect l="l" t="t" r="r" b="b"/>
              <a:pathLst>
                <a:path w="2357" h="1950" extrusionOk="0">
                  <a:moveTo>
                    <a:pt x="886" y="0"/>
                  </a:moveTo>
                  <a:cubicBezTo>
                    <a:pt x="845" y="0"/>
                    <a:pt x="804" y="2"/>
                    <a:pt x="764" y="7"/>
                  </a:cubicBezTo>
                  <a:cubicBezTo>
                    <a:pt x="433" y="50"/>
                    <a:pt x="116" y="295"/>
                    <a:pt x="63" y="626"/>
                  </a:cubicBezTo>
                  <a:cubicBezTo>
                    <a:pt x="1" y="987"/>
                    <a:pt x="245" y="1329"/>
                    <a:pt x="520" y="1569"/>
                  </a:cubicBezTo>
                  <a:cubicBezTo>
                    <a:pt x="767" y="1777"/>
                    <a:pt x="1069" y="1950"/>
                    <a:pt x="1387" y="1950"/>
                  </a:cubicBezTo>
                  <a:cubicBezTo>
                    <a:pt x="1421" y="1950"/>
                    <a:pt x="1456" y="1948"/>
                    <a:pt x="1490" y="1944"/>
                  </a:cubicBezTo>
                  <a:cubicBezTo>
                    <a:pt x="1836" y="1900"/>
                    <a:pt x="2139" y="1622"/>
                    <a:pt x="2211" y="1280"/>
                  </a:cubicBezTo>
                  <a:cubicBezTo>
                    <a:pt x="2356" y="561"/>
                    <a:pt x="1539" y="0"/>
                    <a:pt x="886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6218748" y="2933292"/>
              <a:ext cx="534487" cy="472628"/>
            </a:xfrm>
            <a:custGeom>
              <a:avLst/>
              <a:gdLst/>
              <a:ahLst/>
              <a:cxnLst/>
              <a:rect l="l" t="t" r="r" b="b"/>
              <a:pathLst>
                <a:path w="5599" h="4951" extrusionOk="0">
                  <a:moveTo>
                    <a:pt x="5406" y="1"/>
                  </a:moveTo>
                  <a:cubicBezTo>
                    <a:pt x="5382" y="1"/>
                    <a:pt x="5358" y="6"/>
                    <a:pt x="5335" y="16"/>
                  </a:cubicBezTo>
                  <a:cubicBezTo>
                    <a:pt x="3235" y="1035"/>
                    <a:pt x="1389" y="2664"/>
                    <a:pt x="49" y="4687"/>
                  </a:cubicBezTo>
                  <a:cubicBezTo>
                    <a:pt x="1" y="4769"/>
                    <a:pt x="20" y="4870"/>
                    <a:pt x="97" y="4923"/>
                  </a:cubicBezTo>
                  <a:cubicBezTo>
                    <a:pt x="125" y="4942"/>
                    <a:pt x="157" y="4951"/>
                    <a:pt x="188" y="4951"/>
                  </a:cubicBezTo>
                  <a:cubicBezTo>
                    <a:pt x="244" y="4951"/>
                    <a:pt x="299" y="4923"/>
                    <a:pt x="333" y="4874"/>
                  </a:cubicBezTo>
                  <a:cubicBezTo>
                    <a:pt x="1639" y="2900"/>
                    <a:pt x="3436" y="1309"/>
                    <a:pt x="5479" y="318"/>
                  </a:cubicBezTo>
                  <a:cubicBezTo>
                    <a:pt x="5565" y="280"/>
                    <a:pt x="5599" y="180"/>
                    <a:pt x="5561" y="93"/>
                  </a:cubicBezTo>
                  <a:cubicBezTo>
                    <a:pt x="5530" y="34"/>
                    <a:pt x="5469" y="1"/>
                    <a:pt x="5406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6963252" y="3854280"/>
              <a:ext cx="94984" cy="148156"/>
            </a:xfrm>
            <a:custGeom>
              <a:avLst/>
              <a:gdLst/>
              <a:ahLst/>
              <a:cxnLst/>
              <a:rect l="l" t="t" r="r" b="b"/>
              <a:pathLst>
                <a:path w="995" h="1552" extrusionOk="0">
                  <a:moveTo>
                    <a:pt x="807" y="1"/>
                  </a:moveTo>
                  <a:cubicBezTo>
                    <a:pt x="745" y="1"/>
                    <a:pt x="685" y="35"/>
                    <a:pt x="653" y="93"/>
                  </a:cubicBezTo>
                  <a:cubicBezTo>
                    <a:pt x="452" y="497"/>
                    <a:pt x="245" y="901"/>
                    <a:pt x="43" y="1309"/>
                  </a:cubicBezTo>
                  <a:cubicBezTo>
                    <a:pt x="1" y="1391"/>
                    <a:pt x="34" y="1493"/>
                    <a:pt x="121" y="1535"/>
                  </a:cubicBezTo>
                  <a:cubicBezTo>
                    <a:pt x="144" y="1546"/>
                    <a:pt x="168" y="1551"/>
                    <a:pt x="192" y="1551"/>
                  </a:cubicBezTo>
                  <a:cubicBezTo>
                    <a:pt x="254" y="1551"/>
                    <a:pt x="315" y="1517"/>
                    <a:pt x="347" y="1459"/>
                  </a:cubicBezTo>
                  <a:cubicBezTo>
                    <a:pt x="549" y="1055"/>
                    <a:pt x="750" y="652"/>
                    <a:pt x="957" y="242"/>
                  </a:cubicBezTo>
                  <a:cubicBezTo>
                    <a:pt x="995" y="162"/>
                    <a:pt x="961" y="60"/>
                    <a:pt x="880" y="17"/>
                  </a:cubicBezTo>
                  <a:cubicBezTo>
                    <a:pt x="856" y="6"/>
                    <a:pt x="832" y="1"/>
                    <a:pt x="807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5335746" y="2017744"/>
              <a:ext cx="112931" cy="226243"/>
            </a:xfrm>
            <a:custGeom>
              <a:avLst/>
              <a:gdLst/>
              <a:ahLst/>
              <a:cxnLst/>
              <a:rect l="l" t="t" r="r" b="b"/>
              <a:pathLst>
                <a:path w="1183" h="2370" extrusionOk="0">
                  <a:moveTo>
                    <a:pt x="180" y="1"/>
                  </a:moveTo>
                  <a:cubicBezTo>
                    <a:pt x="124" y="1"/>
                    <a:pt x="70" y="31"/>
                    <a:pt x="44" y="84"/>
                  </a:cubicBezTo>
                  <a:cubicBezTo>
                    <a:pt x="0" y="160"/>
                    <a:pt x="35" y="257"/>
                    <a:pt x="107" y="295"/>
                  </a:cubicBezTo>
                  <a:cubicBezTo>
                    <a:pt x="226" y="357"/>
                    <a:pt x="333" y="434"/>
                    <a:pt x="424" y="530"/>
                  </a:cubicBezTo>
                  <a:cubicBezTo>
                    <a:pt x="568" y="670"/>
                    <a:pt x="679" y="843"/>
                    <a:pt x="756" y="1029"/>
                  </a:cubicBezTo>
                  <a:cubicBezTo>
                    <a:pt x="832" y="1217"/>
                    <a:pt x="871" y="1419"/>
                    <a:pt x="871" y="1621"/>
                  </a:cubicBezTo>
                  <a:cubicBezTo>
                    <a:pt x="871" y="1803"/>
                    <a:pt x="837" y="1987"/>
                    <a:pt x="765" y="2154"/>
                  </a:cubicBezTo>
                  <a:cubicBezTo>
                    <a:pt x="732" y="2231"/>
                    <a:pt x="770" y="2322"/>
                    <a:pt x="847" y="2356"/>
                  </a:cubicBezTo>
                  <a:cubicBezTo>
                    <a:pt x="868" y="2365"/>
                    <a:pt x="890" y="2369"/>
                    <a:pt x="912" y="2369"/>
                  </a:cubicBezTo>
                  <a:cubicBezTo>
                    <a:pt x="973" y="2369"/>
                    <a:pt x="1029" y="2335"/>
                    <a:pt x="1053" y="2275"/>
                  </a:cubicBezTo>
                  <a:cubicBezTo>
                    <a:pt x="1145" y="2067"/>
                    <a:pt x="1183" y="1843"/>
                    <a:pt x="1183" y="1621"/>
                  </a:cubicBezTo>
                  <a:cubicBezTo>
                    <a:pt x="1183" y="1299"/>
                    <a:pt x="1096" y="978"/>
                    <a:pt x="938" y="694"/>
                  </a:cubicBezTo>
                  <a:cubicBezTo>
                    <a:pt x="856" y="554"/>
                    <a:pt x="760" y="424"/>
                    <a:pt x="645" y="309"/>
                  </a:cubicBezTo>
                  <a:cubicBezTo>
                    <a:pt x="530" y="193"/>
                    <a:pt x="399" y="98"/>
                    <a:pt x="255" y="20"/>
                  </a:cubicBezTo>
                  <a:cubicBezTo>
                    <a:pt x="231" y="7"/>
                    <a:pt x="205" y="1"/>
                    <a:pt x="180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1"/>
            <p:cNvSpPr/>
            <p:nvPr/>
          </p:nvSpPr>
          <p:spPr>
            <a:xfrm>
              <a:off x="6826951" y="2177049"/>
              <a:ext cx="224047" cy="104148"/>
            </a:xfrm>
            <a:custGeom>
              <a:avLst/>
              <a:gdLst/>
              <a:ahLst/>
              <a:cxnLst/>
              <a:rect l="l" t="t" r="r" b="b"/>
              <a:pathLst>
                <a:path w="2347" h="1091" extrusionOk="0">
                  <a:moveTo>
                    <a:pt x="174" y="1"/>
                  </a:moveTo>
                  <a:cubicBezTo>
                    <a:pt x="138" y="1"/>
                    <a:pt x="103" y="13"/>
                    <a:pt x="73" y="39"/>
                  </a:cubicBezTo>
                  <a:cubicBezTo>
                    <a:pt x="11" y="96"/>
                    <a:pt x="1" y="192"/>
                    <a:pt x="58" y="260"/>
                  </a:cubicBezTo>
                  <a:cubicBezTo>
                    <a:pt x="285" y="524"/>
                    <a:pt x="568" y="731"/>
                    <a:pt x="885" y="870"/>
                  </a:cubicBezTo>
                  <a:cubicBezTo>
                    <a:pt x="1198" y="1014"/>
                    <a:pt x="1544" y="1091"/>
                    <a:pt x="1885" y="1091"/>
                  </a:cubicBezTo>
                  <a:cubicBezTo>
                    <a:pt x="1990" y="1091"/>
                    <a:pt x="2096" y="1081"/>
                    <a:pt x="2203" y="1067"/>
                  </a:cubicBezTo>
                  <a:cubicBezTo>
                    <a:pt x="2283" y="1057"/>
                    <a:pt x="2347" y="981"/>
                    <a:pt x="2332" y="894"/>
                  </a:cubicBezTo>
                  <a:cubicBezTo>
                    <a:pt x="2323" y="814"/>
                    <a:pt x="2252" y="759"/>
                    <a:pt x="2176" y="759"/>
                  </a:cubicBezTo>
                  <a:cubicBezTo>
                    <a:pt x="2170" y="759"/>
                    <a:pt x="2165" y="759"/>
                    <a:pt x="2159" y="759"/>
                  </a:cubicBezTo>
                  <a:cubicBezTo>
                    <a:pt x="2068" y="773"/>
                    <a:pt x="1977" y="779"/>
                    <a:pt x="1885" y="779"/>
                  </a:cubicBezTo>
                  <a:cubicBezTo>
                    <a:pt x="1587" y="779"/>
                    <a:pt x="1289" y="711"/>
                    <a:pt x="1010" y="586"/>
                  </a:cubicBezTo>
                  <a:cubicBezTo>
                    <a:pt x="737" y="462"/>
                    <a:pt x="491" y="283"/>
                    <a:pt x="294" y="58"/>
                  </a:cubicBezTo>
                  <a:cubicBezTo>
                    <a:pt x="262" y="20"/>
                    <a:pt x="218" y="1"/>
                    <a:pt x="174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1"/>
            <p:cNvSpPr/>
            <p:nvPr/>
          </p:nvSpPr>
          <p:spPr>
            <a:xfrm>
              <a:off x="6772926" y="2306001"/>
              <a:ext cx="239607" cy="98611"/>
            </a:xfrm>
            <a:custGeom>
              <a:avLst/>
              <a:gdLst/>
              <a:ahLst/>
              <a:cxnLst/>
              <a:rect l="l" t="t" r="r" b="b"/>
              <a:pathLst>
                <a:path w="2510" h="1033" extrusionOk="0">
                  <a:moveTo>
                    <a:pt x="173" y="0"/>
                  </a:moveTo>
                  <a:cubicBezTo>
                    <a:pt x="129" y="0"/>
                    <a:pt x="84" y="20"/>
                    <a:pt x="52" y="57"/>
                  </a:cubicBezTo>
                  <a:cubicBezTo>
                    <a:pt x="1" y="125"/>
                    <a:pt x="10" y="220"/>
                    <a:pt x="77" y="278"/>
                  </a:cubicBezTo>
                  <a:cubicBezTo>
                    <a:pt x="365" y="518"/>
                    <a:pt x="702" y="711"/>
                    <a:pt x="1057" y="835"/>
                  </a:cubicBezTo>
                  <a:cubicBezTo>
                    <a:pt x="1418" y="966"/>
                    <a:pt x="1793" y="1032"/>
                    <a:pt x="2177" y="1032"/>
                  </a:cubicBezTo>
                  <a:cubicBezTo>
                    <a:pt x="2235" y="1032"/>
                    <a:pt x="2297" y="1032"/>
                    <a:pt x="2359" y="1028"/>
                  </a:cubicBezTo>
                  <a:cubicBezTo>
                    <a:pt x="2446" y="1023"/>
                    <a:pt x="2509" y="951"/>
                    <a:pt x="2503" y="864"/>
                  </a:cubicBezTo>
                  <a:cubicBezTo>
                    <a:pt x="2499" y="780"/>
                    <a:pt x="2432" y="715"/>
                    <a:pt x="2349" y="715"/>
                  </a:cubicBezTo>
                  <a:cubicBezTo>
                    <a:pt x="2346" y="715"/>
                    <a:pt x="2344" y="715"/>
                    <a:pt x="2341" y="715"/>
                  </a:cubicBezTo>
                  <a:cubicBezTo>
                    <a:pt x="2288" y="720"/>
                    <a:pt x="2230" y="720"/>
                    <a:pt x="2177" y="720"/>
                  </a:cubicBezTo>
                  <a:cubicBezTo>
                    <a:pt x="1831" y="720"/>
                    <a:pt x="1490" y="658"/>
                    <a:pt x="1163" y="542"/>
                  </a:cubicBezTo>
                  <a:cubicBezTo>
                    <a:pt x="841" y="427"/>
                    <a:pt x="538" y="254"/>
                    <a:pt x="274" y="38"/>
                  </a:cubicBezTo>
                  <a:cubicBezTo>
                    <a:pt x="244" y="13"/>
                    <a:pt x="208" y="0"/>
                    <a:pt x="173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6740378" y="2408990"/>
              <a:ext cx="227484" cy="139182"/>
            </a:xfrm>
            <a:custGeom>
              <a:avLst/>
              <a:gdLst/>
              <a:ahLst/>
              <a:cxnLst/>
              <a:rect l="l" t="t" r="r" b="b"/>
              <a:pathLst>
                <a:path w="2383" h="1458" extrusionOk="0">
                  <a:moveTo>
                    <a:pt x="168" y="0"/>
                  </a:moveTo>
                  <a:cubicBezTo>
                    <a:pt x="130" y="0"/>
                    <a:pt x="92" y="15"/>
                    <a:pt x="62" y="45"/>
                  </a:cubicBezTo>
                  <a:cubicBezTo>
                    <a:pt x="0" y="102"/>
                    <a:pt x="0" y="204"/>
                    <a:pt x="58" y="266"/>
                  </a:cubicBezTo>
                  <a:cubicBezTo>
                    <a:pt x="197" y="410"/>
                    <a:pt x="342" y="559"/>
                    <a:pt x="495" y="703"/>
                  </a:cubicBezTo>
                  <a:cubicBezTo>
                    <a:pt x="644" y="843"/>
                    <a:pt x="807" y="978"/>
                    <a:pt x="990" y="1098"/>
                  </a:cubicBezTo>
                  <a:cubicBezTo>
                    <a:pt x="1149" y="1198"/>
                    <a:pt x="1322" y="1290"/>
                    <a:pt x="1509" y="1352"/>
                  </a:cubicBezTo>
                  <a:cubicBezTo>
                    <a:pt x="1691" y="1419"/>
                    <a:pt x="1884" y="1457"/>
                    <a:pt x="2085" y="1457"/>
                  </a:cubicBezTo>
                  <a:cubicBezTo>
                    <a:pt x="2134" y="1457"/>
                    <a:pt x="2187" y="1453"/>
                    <a:pt x="2234" y="1448"/>
                  </a:cubicBezTo>
                  <a:cubicBezTo>
                    <a:pt x="2321" y="1439"/>
                    <a:pt x="2383" y="1362"/>
                    <a:pt x="2374" y="1275"/>
                  </a:cubicBezTo>
                  <a:cubicBezTo>
                    <a:pt x="2365" y="1196"/>
                    <a:pt x="2293" y="1135"/>
                    <a:pt x="2214" y="1135"/>
                  </a:cubicBezTo>
                  <a:cubicBezTo>
                    <a:pt x="2211" y="1135"/>
                    <a:pt x="2208" y="1135"/>
                    <a:pt x="2205" y="1136"/>
                  </a:cubicBezTo>
                  <a:cubicBezTo>
                    <a:pt x="2163" y="1140"/>
                    <a:pt x="2123" y="1146"/>
                    <a:pt x="2085" y="1146"/>
                  </a:cubicBezTo>
                  <a:cubicBezTo>
                    <a:pt x="1927" y="1146"/>
                    <a:pt x="1764" y="1111"/>
                    <a:pt x="1610" y="1060"/>
                  </a:cubicBezTo>
                  <a:cubicBezTo>
                    <a:pt x="1451" y="1006"/>
                    <a:pt x="1302" y="929"/>
                    <a:pt x="1158" y="833"/>
                  </a:cubicBezTo>
                  <a:cubicBezTo>
                    <a:pt x="999" y="732"/>
                    <a:pt x="850" y="607"/>
                    <a:pt x="706" y="472"/>
                  </a:cubicBezTo>
                  <a:cubicBezTo>
                    <a:pt x="562" y="339"/>
                    <a:pt x="422" y="194"/>
                    <a:pt x="284" y="50"/>
                  </a:cubicBezTo>
                  <a:cubicBezTo>
                    <a:pt x="251" y="17"/>
                    <a:pt x="209" y="0"/>
                    <a:pt x="168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6661823" y="2450702"/>
              <a:ext cx="53840" cy="265764"/>
            </a:xfrm>
            <a:custGeom>
              <a:avLst/>
              <a:gdLst/>
              <a:ahLst/>
              <a:cxnLst/>
              <a:rect l="l" t="t" r="r" b="b"/>
              <a:pathLst>
                <a:path w="564" h="2784" extrusionOk="0">
                  <a:moveTo>
                    <a:pt x="314" y="0"/>
                  </a:moveTo>
                  <a:cubicBezTo>
                    <a:pt x="247" y="0"/>
                    <a:pt x="185" y="45"/>
                    <a:pt x="165" y="113"/>
                  </a:cubicBezTo>
                  <a:cubicBezTo>
                    <a:pt x="54" y="492"/>
                    <a:pt x="1" y="887"/>
                    <a:pt x="1" y="1275"/>
                  </a:cubicBezTo>
                  <a:cubicBezTo>
                    <a:pt x="1" y="1756"/>
                    <a:pt x="83" y="2231"/>
                    <a:pt x="242" y="2679"/>
                  </a:cubicBezTo>
                  <a:cubicBezTo>
                    <a:pt x="265" y="2743"/>
                    <a:pt x="323" y="2784"/>
                    <a:pt x="386" y="2784"/>
                  </a:cubicBezTo>
                  <a:cubicBezTo>
                    <a:pt x="403" y="2784"/>
                    <a:pt x="421" y="2781"/>
                    <a:pt x="438" y="2775"/>
                  </a:cubicBezTo>
                  <a:cubicBezTo>
                    <a:pt x="520" y="2746"/>
                    <a:pt x="564" y="2659"/>
                    <a:pt x="535" y="2577"/>
                  </a:cubicBezTo>
                  <a:cubicBezTo>
                    <a:pt x="386" y="2160"/>
                    <a:pt x="313" y="1718"/>
                    <a:pt x="313" y="1275"/>
                  </a:cubicBezTo>
                  <a:cubicBezTo>
                    <a:pt x="313" y="915"/>
                    <a:pt x="362" y="550"/>
                    <a:pt x="462" y="199"/>
                  </a:cubicBezTo>
                  <a:cubicBezTo>
                    <a:pt x="486" y="117"/>
                    <a:pt x="438" y="31"/>
                    <a:pt x="357" y="7"/>
                  </a:cubicBezTo>
                  <a:cubicBezTo>
                    <a:pt x="343" y="2"/>
                    <a:pt x="328" y="0"/>
                    <a:pt x="314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6530771" y="2395246"/>
              <a:ext cx="125245" cy="213737"/>
            </a:xfrm>
            <a:custGeom>
              <a:avLst/>
              <a:gdLst/>
              <a:ahLst/>
              <a:cxnLst/>
              <a:rect l="l" t="t" r="r" b="b"/>
              <a:pathLst>
                <a:path w="1312" h="2239" extrusionOk="0">
                  <a:moveTo>
                    <a:pt x="1143" y="0"/>
                  </a:moveTo>
                  <a:cubicBezTo>
                    <a:pt x="1102" y="0"/>
                    <a:pt x="1060" y="17"/>
                    <a:pt x="1028" y="50"/>
                  </a:cubicBezTo>
                  <a:cubicBezTo>
                    <a:pt x="495" y="592"/>
                    <a:pt x="139" y="1304"/>
                    <a:pt x="14" y="2058"/>
                  </a:cubicBezTo>
                  <a:cubicBezTo>
                    <a:pt x="0" y="2145"/>
                    <a:pt x="58" y="2222"/>
                    <a:pt x="144" y="2236"/>
                  </a:cubicBezTo>
                  <a:cubicBezTo>
                    <a:pt x="154" y="2237"/>
                    <a:pt x="163" y="2238"/>
                    <a:pt x="172" y="2238"/>
                  </a:cubicBezTo>
                  <a:cubicBezTo>
                    <a:pt x="246" y="2238"/>
                    <a:pt x="309" y="2184"/>
                    <a:pt x="322" y="2107"/>
                  </a:cubicBezTo>
                  <a:cubicBezTo>
                    <a:pt x="433" y="1419"/>
                    <a:pt x="764" y="765"/>
                    <a:pt x="1254" y="266"/>
                  </a:cubicBezTo>
                  <a:cubicBezTo>
                    <a:pt x="1312" y="204"/>
                    <a:pt x="1312" y="102"/>
                    <a:pt x="1249" y="44"/>
                  </a:cubicBezTo>
                  <a:cubicBezTo>
                    <a:pt x="1219" y="15"/>
                    <a:pt x="1182" y="0"/>
                    <a:pt x="1143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6439904" y="2300751"/>
              <a:ext cx="106057" cy="158943"/>
            </a:xfrm>
            <a:custGeom>
              <a:avLst/>
              <a:gdLst/>
              <a:ahLst/>
              <a:cxnLst/>
              <a:rect l="l" t="t" r="r" b="b"/>
              <a:pathLst>
                <a:path w="1111" h="1665" extrusionOk="0">
                  <a:moveTo>
                    <a:pt x="932" y="1"/>
                  </a:moveTo>
                  <a:cubicBezTo>
                    <a:pt x="904" y="1"/>
                    <a:pt x="876" y="9"/>
                    <a:pt x="851" y="25"/>
                  </a:cubicBezTo>
                  <a:cubicBezTo>
                    <a:pt x="596" y="180"/>
                    <a:pt x="385" y="400"/>
                    <a:pt x="241" y="655"/>
                  </a:cubicBezTo>
                  <a:cubicBezTo>
                    <a:pt x="92" y="914"/>
                    <a:pt x="5" y="1207"/>
                    <a:pt x="1" y="1506"/>
                  </a:cubicBezTo>
                  <a:cubicBezTo>
                    <a:pt x="1" y="1593"/>
                    <a:pt x="68" y="1659"/>
                    <a:pt x="154" y="1664"/>
                  </a:cubicBezTo>
                  <a:cubicBezTo>
                    <a:pt x="241" y="1664"/>
                    <a:pt x="307" y="1597"/>
                    <a:pt x="312" y="1511"/>
                  </a:cubicBezTo>
                  <a:cubicBezTo>
                    <a:pt x="318" y="1271"/>
                    <a:pt x="389" y="1025"/>
                    <a:pt x="509" y="814"/>
                  </a:cubicBezTo>
                  <a:cubicBezTo>
                    <a:pt x="629" y="602"/>
                    <a:pt x="808" y="415"/>
                    <a:pt x="1014" y="290"/>
                  </a:cubicBezTo>
                  <a:cubicBezTo>
                    <a:pt x="1086" y="247"/>
                    <a:pt x="1110" y="151"/>
                    <a:pt x="1067" y="78"/>
                  </a:cubicBezTo>
                  <a:cubicBezTo>
                    <a:pt x="1036" y="29"/>
                    <a:pt x="984" y="1"/>
                    <a:pt x="932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5620662" y="2582803"/>
              <a:ext cx="252877" cy="237507"/>
            </a:xfrm>
            <a:custGeom>
              <a:avLst/>
              <a:gdLst/>
              <a:ahLst/>
              <a:cxnLst/>
              <a:rect l="l" t="t" r="r" b="b"/>
              <a:pathLst>
                <a:path w="2649" h="2488" extrusionOk="0">
                  <a:moveTo>
                    <a:pt x="182" y="1"/>
                  </a:moveTo>
                  <a:cubicBezTo>
                    <a:pt x="125" y="1"/>
                    <a:pt x="71" y="33"/>
                    <a:pt x="43" y="89"/>
                  </a:cubicBezTo>
                  <a:cubicBezTo>
                    <a:pt x="0" y="161"/>
                    <a:pt x="34" y="257"/>
                    <a:pt x="111" y="295"/>
                  </a:cubicBezTo>
                  <a:cubicBezTo>
                    <a:pt x="351" y="421"/>
                    <a:pt x="591" y="545"/>
                    <a:pt x="821" y="680"/>
                  </a:cubicBezTo>
                  <a:cubicBezTo>
                    <a:pt x="1052" y="814"/>
                    <a:pt x="1274" y="958"/>
                    <a:pt x="1475" y="1127"/>
                  </a:cubicBezTo>
                  <a:cubicBezTo>
                    <a:pt x="1677" y="1290"/>
                    <a:pt x="1860" y="1482"/>
                    <a:pt x="2009" y="1689"/>
                  </a:cubicBezTo>
                  <a:cubicBezTo>
                    <a:pt x="2154" y="1900"/>
                    <a:pt x="2263" y="2127"/>
                    <a:pt x="2327" y="2371"/>
                  </a:cubicBezTo>
                  <a:cubicBezTo>
                    <a:pt x="2342" y="2439"/>
                    <a:pt x="2405" y="2488"/>
                    <a:pt x="2473" y="2488"/>
                  </a:cubicBezTo>
                  <a:cubicBezTo>
                    <a:pt x="2486" y="2488"/>
                    <a:pt x="2500" y="2486"/>
                    <a:pt x="2513" y="2482"/>
                  </a:cubicBezTo>
                  <a:cubicBezTo>
                    <a:pt x="2595" y="2462"/>
                    <a:pt x="2648" y="2381"/>
                    <a:pt x="2629" y="2295"/>
                  </a:cubicBezTo>
                  <a:cubicBezTo>
                    <a:pt x="2557" y="2011"/>
                    <a:pt x="2427" y="1747"/>
                    <a:pt x="2263" y="1511"/>
                  </a:cubicBezTo>
                  <a:cubicBezTo>
                    <a:pt x="2096" y="1275"/>
                    <a:pt x="1894" y="1064"/>
                    <a:pt x="1673" y="882"/>
                  </a:cubicBezTo>
                  <a:cubicBezTo>
                    <a:pt x="1456" y="703"/>
                    <a:pt x="1221" y="550"/>
                    <a:pt x="981" y="410"/>
                  </a:cubicBezTo>
                  <a:cubicBezTo>
                    <a:pt x="741" y="271"/>
                    <a:pt x="495" y="142"/>
                    <a:pt x="251" y="17"/>
                  </a:cubicBezTo>
                  <a:cubicBezTo>
                    <a:pt x="228" y="6"/>
                    <a:pt x="205" y="1"/>
                    <a:pt x="182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5593554" y="2787923"/>
              <a:ext cx="262518" cy="168203"/>
            </a:xfrm>
            <a:custGeom>
              <a:avLst/>
              <a:gdLst/>
              <a:ahLst/>
              <a:cxnLst/>
              <a:rect l="l" t="t" r="r" b="b"/>
              <a:pathLst>
                <a:path w="2750" h="1762" extrusionOk="0">
                  <a:moveTo>
                    <a:pt x="164" y="1"/>
                  </a:moveTo>
                  <a:cubicBezTo>
                    <a:pt x="90" y="1"/>
                    <a:pt x="19" y="56"/>
                    <a:pt x="10" y="136"/>
                  </a:cubicBezTo>
                  <a:cubicBezTo>
                    <a:pt x="1" y="222"/>
                    <a:pt x="63" y="299"/>
                    <a:pt x="149" y="309"/>
                  </a:cubicBezTo>
                  <a:cubicBezTo>
                    <a:pt x="606" y="366"/>
                    <a:pt x="1048" y="521"/>
                    <a:pt x="1442" y="761"/>
                  </a:cubicBezTo>
                  <a:cubicBezTo>
                    <a:pt x="1837" y="996"/>
                    <a:pt x="2183" y="1318"/>
                    <a:pt x="2447" y="1693"/>
                  </a:cubicBezTo>
                  <a:cubicBezTo>
                    <a:pt x="2477" y="1737"/>
                    <a:pt x="2524" y="1761"/>
                    <a:pt x="2573" y="1761"/>
                  </a:cubicBezTo>
                  <a:cubicBezTo>
                    <a:pt x="2604" y="1761"/>
                    <a:pt x="2635" y="1752"/>
                    <a:pt x="2663" y="1732"/>
                  </a:cubicBezTo>
                  <a:cubicBezTo>
                    <a:pt x="2735" y="1683"/>
                    <a:pt x="2749" y="1588"/>
                    <a:pt x="2702" y="1515"/>
                  </a:cubicBezTo>
                  <a:cubicBezTo>
                    <a:pt x="2413" y="1102"/>
                    <a:pt x="2034" y="751"/>
                    <a:pt x="1606" y="492"/>
                  </a:cubicBezTo>
                  <a:cubicBezTo>
                    <a:pt x="1174" y="232"/>
                    <a:pt x="688" y="59"/>
                    <a:pt x="183" y="2"/>
                  </a:cubicBezTo>
                  <a:cubicBezTo>
                    <a:pt x="176" y="1"/>
                    <a:pt x="170" y="1"/>
                    <a:pt x="164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5571983" y="2991134"/>
              <a:ext cx="248772" cy="92025"/>
            </a:xfrm>
            <a:custGeom>
              <a:avLst/>
              <a:gdLst/>
              <a:ahLst/>
              <a:cxnLst/>
              <a:rect l="l" t="t" r="r" b="b"/>
              <a:pathLst>
                <a:path w="2606" h="964" extrusionOk="0">
                  <a:moveTo>
                    <a:pt x="697" y="1"/>
                  </a:moveTo>
                  <a:cubicBezTo>
                    <a:pt x="510" y="1"/>
                    <a:pt x="322" y="20"/>
                    <a:pt x="140" y="58"/>
                  </a:cubicBezTo>
                  <a:cubicBezTo>
                    <a:pt x="58" y="78"/>
                    <a:pt x="1" y="160"/>
                    <a:pt x="20" y="242"/>
                  </a:cubicBezTo>
                  <a:cubicBezTo>
                    <a:pt x="37" y="316"/>
                    <a:pt x="99" y="366"/>
                    <a:pt x="171" y="366"/>
                  </a:cubicBezTo>
                  <a:cubicBezTo>
                    <a:pt x="183" y="366"/>
                    <a:pt x="195" y="364"/>
                    <a:pt x="207" y="362"/>
                  </a:cubicBezTo>
                  <a:cubicBezTo>
                    <a:pt x="366" y="328"/>
                    <a:pt x="535" y="313"/>
                    <a:pt x="697" y="313"/>
                  </a:cubicBezTo>
                  <a:cubicBezTo>
                    <a:pt x="708" y="313"/>
                    <a:pt x="719" y="313"/>
                    <a:pt x="731" y="313"/>
                  </a:cubicBezTo>
                  <a:cubicBezTo>
                    <a:pt x="1018" y="313"/>
                    <a:pt x="1304" y="370"/>
                    <a:pt x="1573" y="468"/>
                  </a:cubicBezTo>
                  <a:cubicBezTo>
                    <a:pt x="1846" y="573"/>
                    <a:pt x="2105" y="727"/>
                    <a:pt x="2327" y="923"/>
                  </a:cubicBezTo>
                  <a:cubicBezTo>
                    <a:pt x="2356" y="950"/>
                    <a:pt x="2393" y="963"/>
                    <a:pt x="2430" y="963"/>
                  </a:cubicBezTo>
                  <a:cubicBezTo>
                    <a:pt x="2474" y="963"/>
                    <a:pt x="2517" y="945"/>
                    <a:pt x="2548" y="910"/>
                  </a:cubicBezTo>
                  <a:cubicBezTo>
                    <a:pt x="2606" y="847"/>
                    <a:pt x="2600" y="746"/>
                    <a:pt x="2533" y="688"/>
                  </a:cubicBezTo>
                  <a:cubicBezTo>
                    <a:pt x="2283" y="468"/>
                    <a:pt x="1990" y="295"/>
                    <a:pt x="1677" y="179"/>
                  </a:cubicBezTo>
                  <a:cubicBezTo>
                    <a:pt x="1366" y="58"/>
                    <a:pt x="1034" y="1"/>
                    <a:pt x="697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5586205" y="3118750"/>
              <a:ext cx="219370" cy="51835"/>
            </a:xfrm>
            <a:custGeom>
              <a:avLst/>
              <a:gdLst/>
              <a:ahLst/>
              <a:cxnLst/>
              <a:rect l="l" t="t" r="r" b="b"/>
              <a:pathLst>
                <a:path w="2298" h="543" extrusionOk="0">
                  <a:moveTo>
                    <a:pt x="1500" y="0"/>
                  </a:moveTo>
                  <a:cubicBezTo>
                    <a:pt x="1034" y="0"/>
                    <a:pt x="563" y="77"/>
                    <a:pt x="121" y="240"/>
                  </a:cubicBezTo>
                  <a:cubicBezTo>
                    <a:pt x="40" y="269"/>
                    <a:pt x="0" y="356"/>
                    <a:pt x="29" y="438"/>
                  </a:cubicBezTo>
                  <a:cubicBezTo>
                    <a:pt x="52" y="502"/>
                    <a:pt x="110" y="542"/>
                    <a:pt x="174" y="542"/>
                  </a:cubicBezTo>
                  <a:cubicBezTo>
                    <a:pt x="191" y="542"/>
                    <a:pt x="209" y="539"/>
                    <a:pt x="226" y="533"/>
                  </a:cubicBezTo>
                  <a:cubicBezTo>
                    <a:pt x="635" y="385"/>
                    <a:pt x="1067" y="313"/>
                    <a:pt x="1500" y="313"/>
                  </a:cubicBezTo>
                  <a:cubicBezTo>
                    <a:pt x="1701" y="313"/>
                    <a:pt x="1903" y="327"/>
                    <a:pt x="2105" y="360"/>
                  </a:cubicBezTo>
                  <a:cubicBezTo>
                    <a:pt x="2114" y="362"/>
                    <a:pt x="2124" y="363"/>
                    <a:pt x="2132" y="363"/>
                  </a:cubicBezTo>
                  <a:cubicBezTo>
                    <a:pt x="2207" y="363"/>
                    <a:pt x="2271" y="308"/>
                    <a:pt x="2284" y="231"/>
                  </a:cubicBezTo>
                  <a:cubicBezTo>
                    <a:pt x="2298" y="145"/>
                    <a:pt x="2240" y="67"/>
                    <a:pt x="2158" y="53"/>
                  </a:cubicBezTo>
                  <a:cubicBezTo>
                    <a:pt x="1938" y="14"/>
                    <a:pt x="1721" y="0"/>
                    <a:pt x="1500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5622476" y="3220594"/>
              <a:ext cx="201518" cy="80856"/>
            </a:xfrm>
            <a:custGeom>
              <a:avLst/>
              <a:gdLst/>
              <a:ahLst/>
              <a:cxnLst/>
              <a:rect l="l" t="t" r="r" b="b"/>
              <a:pathLst>
                <a:path w="2111" h="847" extrusionOk="0">
                  <a:moveTo>
                    <a:pt x="1942" y="0"/>
                  </a:moveTo>
                  <a:cubicBezTo>
                    <a:pt x="1288" y="0"/>
                    <a:pt x="640" y="198"/>
                    <a:pt x="92" y="562"/>
                  </a:cubicBezTo>
                  <a:cubicBezTo>
                    <a:pt x="19" y="606"/>
                    <a:pt x="1" y="706"/>
                    <a:pt x="48" y="779"/>
                  </a:cubicBezTo>
                  <a:cubicBezTo>
                    <a:pt x="79" y="822"/>
                    <a:pt x="130" y="847"/>
                    <a:pt x="181" y="847"/>
                  </a:cubicBezTo>
                  <a:cubicBezTo>
                    <a:pt x="210" y="847"/>
                    <a:pt x="239" y="839"/>
                    <a:pt x="265" y="821"/>
                  </a:cubicBezTo>
                  <a:cubicBezTo>
                    <a:pt x="760" y="490"/>
                    <a:pt x="1350" y="313"/>
                    <a:pt x="1942" y="313"/>
                  </a:cubicBezTo>
                  <a:lnTo>
                    <a:pt x="1951" y="313"/>
                  </a:lnTo>
                  <a:cubicBezTo>
                    <a:pt x="2038" y="313"/>
                    <a:pt x="2110" y="245"/>
                    <a:pt x="2110" y="158"/>
                  </a:cubicBezTo>
                  <a:cubicBezTo>
                    <a:pt x="2110" y="72"/>
                    <a:pt x="2042" y="0"/>
                    <a:pt x="1956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5704085" y="3351455"/>
              <a:ext cx="174503" cy="77992"/>
            </a:xfrm>
            <a:custGeom>
              <a:avLst/>
              <a:gdLst/>
              <a:ahLst/>
              <a:cxnLst/>
              <a:rect l="l" t="t" r="r" b="b"/>
              <a:pathLst>
                <a:path w="1828" h="817" extrusionOk="0">
                  <a:moveTo>
                    <a:pt x="1579" y="0"/>
                  </a:moveTo>
                  <a:cubicBezTo>
                    <a:pt x="1570" y="0"/>
                    <a:pt x="1562" y="1"/>
                    <a:pt x="1553" y="3"/>
                  </a:cubicBezTo>
                  <a:cubicBezTo>
                    <a:pt x="1039" y="76"/>
                    <a:pt x="539" y="253"/>
                    <a:pt x="97" y="528"/>
                  </a:cubicBezTo>
                  <a:cubicBezTo>
                    <a:pt x="20" y="570"/>
                    <a:pt x="1" y="666"/>
                    <a:pt x="44" y="743"/>
                  </a:cubicBezTo>
                  <a:cubicBezTo>
                    <a:pt x="75" y="790"/>
                    <a:pt x="126" y="817"/>
                    <a:pt x="178" y="817"/>
                  </a:cubicBezTo>
                  <a:cubicBezTo>
                    <a:pt x="206" y="817"/>
                    <a:pt x="235" y="809"/>
                    <a:pt x="260" y="792"/>
                  </a:cubicBezTo>
                  <a:cubicBezTo>
                    <a:pt x="644" y="554"/>
                    <a:pt x="1079" y="394"/>
                    <a:pt x="1526" y="322"/>
                  </a:cubicBezTo>
                  <a:lnTo>
                    <a:pt x="1526" y="322"/>
                  </a:lnTo>
                  <a:cubicBezTo>
                    <a:pt x="1535" y="329"/>
                    <a:pt x="1544" y="337"/>
                    <a:pt x="1553" y="344"/>
                  </a:cubicBezTo>
                  <a:cubicBezTo>
                    <a:pt x="1581" y="368"/>
                    <a:pt x="1617" y="381"/>
                    <a:pt x="1654" y="381"/>
                  </a:cubicBezTo>
                  <a:cubicBezTo>
                    <a:pt x="1698" y="381"/>
                    <a:pt x="1743" y="363"/>
                    <a:pt x="1774" y="326"/>
                  </a:cubicBezTo>
                  <a:cubicBezTo>
                    <a:pt x="1827" y="262"/>
                    <a:pt x="1822" y="162"/>
                    <a:pt x="1755" y="104"/>
                  </a:cubicBezTo>
                  <a:cubicBezTo>
                    <a:pt x="1726" y="85"/>
                    <a:pt x="1702" y="61"/>
                    <a:pt x="1673" y="38"/>
                  </a:cubicBezTo>
                  <a:cubicBezTo>
                    <a:pt x="1646" y="14"/>
                    <a:pt x="1613" y="0"/>
                    <a:pt x="1579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7212757" y="3430582"/>
              <a:ext cx="148728" cy="72073"/>
            </a:xfrm>
            <a:custGeom>
              <a:avLst/>
              <a:gdLst/>
              <a:ahLst/>
              <a:cxnLst/>
              <a:rect l="l" t="t" r="r" b="b"/>
              <a:pathLst>
                <a:path w="1558" h="755" extrusionOk="0">
                  <a:moveTo>
                    <a:pt x="1375" y="1"/>
                  </a:moveTo>
                  <a:cubicBezTo>
                    <a:pt x="1144" y="1"/>
                    <a:pt x="909" y="39"/>
                    <a:pt x="692" y="121"/>
                  </a:cubicBezTo>
                  <a:cubicBezTo>
                    <a:pt x="472" y="198"/>
                    <a:pt x="265" y="309"/>
                    <a:pt x="82" y="458"/>
                  </a:cubicBezTo>
                  <a:cubicBezTo>
                    <a:pt x="11" y="515"/>
                    <a:pt x="0" y="621"/>
                    <a:pt x="58" y="693"/>
                  </a:cubicBezTo>
                  <a:cubicBezTo>
                    <a:pt x="90" y="734"/>
                    <a:pt x="138" y="755"/>
                    <a:pt x="187" y="755"/>
                  </a:cubicBezTo>
                  <a:cubicBezTo>
                    <a:pt x="225" y="755"/>
                    <a:pt x="263" y="742"/>
                    <a:pt x="294" y="717"/>
                  </a:cubicBezTo>
                  <a:cubicBezTo>
                    <a:pt x="448" y="597"/>
                    <a:pt x="621" y="500"/>
                    <a:pt x="803" y="438"/>
                  </a:cubicBezTo>
                  <a:cubicBezTo>
                    <a:pt x="986" y="371"/>
                    <a:pt x="1182" y="338"/>
                    <a:pt x="1375" y="338"/>
                  </a:cubicBezTo>
                  <a:lnTo>
                    <a:pt x="1390" y="338"/>
                  </a:lnTo>
                  <a:cubicBezTo>
                    <a:pt x="1481" y="338"/>
                    <a:pt x="1557" y="265"/>
                    <a:pt x="1557" y="169"/>
                  </a:cubicBezTo>
                  <a:cubicBezTo>
                    <a:pt x="1557" y="78"/>
                    <a:pt x="1486" y="1"/>
                    <a:pt x="1390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5388052" y="2482772"/>
              <a:ext cx="869842" cy="1282998"/>
            </a:xfrm>
            <a:custGeom>
              <a:avLst/>
              <a:gdLst/>
              <a:ahLst/>
              <a:cxnLst/>
              <a:rect l="l" t="t" r="r" b="b"/>
              <a:pathLst>
                <a:path w="9112" h="13440" extrusionOk="0">
                  <a:moveTo>
                    <a:pt x="2706" y="0"/>
                  </a:moveTo>
                  <a:cubicBezTo>
                    <a:pt x="1437" y="0"/>
                    <a:pt x="341" y="1280"/>
                    <a:pt x="179" y="2587"/>
                  </a:cubicBezTo>
                  <a:cubicBezTo>
                    <a:pt x="0" y="4025"/>
                    <a:pt x="606" y="5424"/>
                    <a:pt x="1202" y="6740"/>
                  </a:cubicBezTo>
                  <a:cubicBezTo>
                    <a:pt x="1914" y="8321"/>
                    <a:pt x="2624" y="9902"/>
                    <a:pt x="3340" y="11488"/>
                  </a:cubicBezTo>
                  <a:cubicBezTo>
                    <a:pt x="3706" y="12305"/>
                    <a:pt x="4187" y="13218"/>
                    <a:pt x="5057" y="13424"/>
                  </a:cubicBezTo>
                  <a:cubicBezTo>
                    <a:pt x="5100" y="13435"/>
                    <a:pt x="5146" y="13440"/>
                    <a:pt x="5196" y="13440"/>
                  </a:cubicBezTo>
                  <a:cubicBezTo>
                    <a:pt x="6300" y="13440"/>
                    <a:pt x="8863" y="10968"/>
                    <a:pt x="9112" y="10834"/>
                  </a:cubicBezTo>
                  <a:cubicBezTo>
                    <a:pt x="8344" y="6726"/>
                    <a:pt x="5946" y="3361"/>
                    <a:pt x="3389" y="65"/>
                  </a:cubicBezTo>
                  <a:cubicBezTo>
                    <a:pt x="3408" y="44"/>
                    <a:pt x="3393" y="38"/>
                    <a:pt x="3360" y="38"/>
                  </a:cubicBezTo>
                  <a:cubicBezTo>
                    <a:pt x="3296" y="38"/>
                    <a:pt x="3165" y="64"/>
                    <a:pt x="3101" y="64"/>
                  </a:cubicBezTo>
                  <a:cubicBezTo>
                    <a:pt x="3068" y="64"/>
                    <a:pt x="3052" y="57"/>
                    <a:pt x="3072" y="36"/>
                  </a:cubicBezTo>
                  <a:cubicBezTo>
                    <a:pt x="2949" y="12"/>
                    <a:pt x="2826" y="0"/>
                    <a:pt x="2706" y="0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5388052" y="2618596"/>
              <a:ext cx="658865" cy="1147238"/>
            </a:xfrm>
            <a:custGeom>
              <a:avLst/>
              <a:gdLst/>
              <a:ahLst/>
              <a:cxnLst/>
              <a:rect l="l" t="t" r="r" b="b"/>
              <a:pathLst>
                <a:path w="6902" h="12018" extrusionOk="0">
                  <a:moveTo>
                    <a:pt x="657" y="0"/>
                  </a:moveTo>
                  <a:cubicBezTo>
                    <a:pt x="629" y="0"/>
                    <a:pt x="600" y="1"/>
                    <a:pt x="572" y="2"/>
                  </a:cubicBezTo>
                  <a:cubicBezTo>
                    <a:pt x="370" y="363"/>
                    <a:pt x="226" y="761"/>
                    <a:pt x="179" y="1164"/>
                  </a:cubicBezTo>
                  <a:cubicBezTo>
                    <a:pt x="0" y="2602"/>
                    <a:pt x="606" y="4001"/>
                    <a:pt x="1202" y="5317"/>
                  </a:cubicBezTo>
                  <a:cubicBezTo>
                    <a:pt x="1914" y="6898"/>
                    <a:pt x="2624" y="8479"/>
                    <a:pt x="3340" y="10065"/>
                  </a:cubicBezTo>
                  <a:cubicBezTo>
                    <a:pt x="3706" y="10882"/>
                    <a:pt x="4187" y="11795"/>
                    <a:pt x="5057" y="12001"/>
                  </a:cubicBezTo>
                  <a:cubicBezTo>
                    <a:pt x="5100" y="12012"/>
                    <a:pt x="5146" y="12017"/>
                    <a:pt x="5196" y="12017"/>
                  </a:cubicBezTo>
                  <a:cubicBezTo>
                    <a:pt x="5438" y="12017"/>
                    <a:pt x="5751" y="11896"/>
                    <a:pt x="6095" y="11708"/>
                  </a:cubicBezTo>
                  <a:cubicBezTo>
                    <a:pt x="6902" y="8138"/>
                    <a:pt x="4350" y="4567"/>
                    <a:pt x="2404" y="1002"/>
                  </a:cubicBezTo>
                  <a:cubicBezTo>
                    <a:pt x="2076" y="345"/>
                    <a:pt x="1361" y="0"/>
                    <a:pt x="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5442649" y="2482868"/>
              <a:ext cx="815238" cy="1253500"/>
            </a:xfrm>
            <a:custGeom>
              <a:avLst/>
              <a:gdLst/>
              <a:ahLst/>
              <a:cxnLst/>
              <a:rect l="l" t="t" r="r" b="b"/>
              <a:pathLst>
                <a:path w="8540" h="13131" extrusionOk="0">
                  <a:moveTo>
                    <a:pt x="2138" y="0"/>
                  </a:moveTo>
                  <a:cubicBezTo>
                    <a:pt x="1260" y="0"/>
                    <a:pt x="466" y="612"/>
                    <a:pt x="0" y="1424"/>
                  </a:cubicBezTo>
                  <a:cubicBezTo>
                    <a:pt x="28" y="1423"/>
                    <a:pt x="57" y="1422"/>
                    <a:pt x="85" y="1422"/>
                  </a:cubicBezTo>
                  <a:cubicBezTo>
                    <a:pt x="789" y="1422"/>
                    <a:pt x="1504" y="1767"/>
                    <a:pt x="1832" y="2424"/>
                  </a:cubicBezTo>
                  <a:cubicBezTo>
                    <a:pt x="3778" y="5989"/>
                    <a:pt x="6330" y="9560"/>
                    <a:pt x="5523" y="13130"/>
                  </a:cubicBezTo>
                  <a:cubicBezTo>
                    <a:pt x="6743" y="12463"/>
                    <a:pt x="8348" y="10939"/>
                    <a:pt x="8540" y="10833"/>
                  </a:cubicBezTo>
                  <a:cubicBezTo>
                    <a:pt x="7772" y="6725"/>
                    <a:pt x="5374" y="3360"/>
                    <a:pt x="2817" y="64"/>
                  </a:cubicBezTo>
                  <a:cubicBezTo>
                    <a:pt x="2836" y="43"/>
                    <a:pt x="2821" y="37"/>
                    <a:pt x="2788" y="37"/>
                  </a:cubicBezTo>
                  <a:cubicBezTo>
                    <a:pt x="2724" y="37"/>
                    <a:pt x="2593" y="63"/>
                    <a:pt x="2529" y="63"/>
                  </a:cubicBezTo>
                  <a:cubicBezTo>
                    <a:pt x="2496" y="63"/>
                    <a:pt x="2480" y="56"/>
                    <a:pt x="2500" y="35"/>
                  </a:cubicBezTo>
                  <a:cubicBezTo>
                    <a:pt x="2378" y="12"/>
                    <a:pt x="2257" y="0"/>
                    <a:pt x="2138" y="0"/>
                  </a:cubicBezTo>
                  <a:close/>
                </a:path>
              </a:pathLst>
            </a:custGeom>
            <a:solidFill>
              <a:srgbClr val="513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6263800" y="2117775"/>
              <a:ext cx="823066" cy="610092"/>
            </a:xfrm>
            <a:custGeom>
              <a:avLst/>
              <a:gdLst/>
              <a:ahLst/>
              <a:cxnLst/>
              <a:rect l="l" t="t" r="r" b="b"/>
              <a:pathLst>
                <a:path w="8622" h="6391" extrusionOk="0">
                  <a:moveTo>
                    <a:pt x="7072" y="0"/>
                  </a:moveTo>
                  <a:cubicBezTo>
                    <a:pt x="6881" y="0"/>
                    <a:pt x="6689" y="20"/>
                    <a:pt x="6502" y="59"/>
                  </a:cubicBezTo>
                  <a:cubicBezTo>
                    <a:pt x="6305" y="103"/>
                    <a:pt x="6136" y="232"/>
                    <a:pt x="6050" y="414"/>
                  </a:cubicBezTo>
                  <a:cubicBezTo>
                    <a:pt x="5612" y="1323"/>
                    <a:pt x="5040" y="2246"/>
                    <a:pt x="4637" y="3149"/>
                  </a:cubicBezTo>
                  <a:cubicBezTo>
                    <a:pt x="4216" y="2532"/>
                    <a:pt x="2309" y="1062"/>
                    <a:pt x="670" y="1062"/>
                  </a:cubicBezTo>
                  <a:cubicBezTo>
                    <a:pt x="458" y="1062"/>
                    <a:pt x="251" y="1087"/>
                    <a:pt x="52" y="1141"/>
                  </a:cubicBezTo>
                  <a:cubicBezTo>
                    <a:pt x="182" y="2231"/>
                    <a:pt x="0" y="1933"/>
                    <a:pt x="129" y="3029"/>
                  </a:cubicBezTo>
                  <a:cubicBezTo>
                    <a:pt x="1253" y="4255"/>
                    <a:pt x="3240" y="6391"/>
                    <a:pt x="4781" y="6391"/>
                  </a:cubicBezTo>
                  <a:cubicBezTo>
                    <a:pt x="5112" y="6391"/>
                    <a:pt x="5422" y="6292"/>
                    <a:pt x="5699" y="6065"/>
                  </a:cubicBezTo>
                  <a:cubicBezTo>
                    <a:pt x="7242" y="4803"/>
                    <a:pt x="8323" y="2923"/>
                    <a:pt x="8582" y="943"/>
                  </a:cubicBezTo>
                  <a:cubicBezTo>
                    <a:pt x="8622" y="660"/>
                    <a:pt x="8477" y="385"/>
                    <a:pt x="8218" y="261"/>
                  </a:cubicBezTo>
                  <a:cubicBezTo>
                    <a:pt x="7867" y="85"/>
                    <a:pt x="7471" y="0"/>
                    <a:pt x="7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6272867" y="2181535"/>
              <a:ext cx="811706" cy="546324"/>
            </a:xfrm>
            <a:custGeom>
              <a:avLst/>
              <a:gdLst/>
              <a:ahLst/>
              <a:cxnLst/>
              <a:rect l="l" t="t" r="r" b="b"/>
              <a:pathLst>
                <a:path w="8503" h="5723" extrusionOk="0">
                  <a:moveTo>
                    <a:pt x="8459" y="1"/>
                  </a:moveTo>
                  <a:cubicBezTo>
                    <a:pt x="7806" y="1760"/>
                    <a:pt x="6844" y="3270"/>
                    <a:pt x="4941" y="3840"/>
                  </a:cubicBezTo>
                  <a:cubicBezTo>
                    <a:pt x="4488" y="4034"/>
                    <a:pt x="4060" y="4120"/>
                    <a:pt x="3652" y="4120"/>
                  </a:cubicBezTo>
                  <a:cubicBezTo>
                    <a:pt x="2268" y="4120"/>
                    <a:pt x="1110" y="3136"/>
                    <a:pt x="1" y="2034"/>
                  </a:cubicBezTo>
                  <a:lnTo>
                    <a:pt x="1" y="2034"/>
                  </a:lnTo>
                  <a:cubicBezTo>
                    <a:pt x="10" y="2130"/>
                    <a:pt x="21" y="2236"/>
                    <a:pt x="34" y="2361"/>
                  </a:cubicBezTo>
                  <a:cubicBezTo>
                    <a:pt x="1158" y="3587"/>
                    <a:pt x="3145" y="5723"/>
                    <a:pt x="4686" y="5723"/>
                  </a:cubicBezTo>
                  <a:cubicBezTo>
                    <a:pt x="5017" y="5723"/>
                    <a:pt x="5327" y="5624"/>
                    <a:pt x="5604" y="5397"/>
                  </a:cubicBezTo>
                  <a:cubicBezTo>
                    <a:pt x="7147" y="4135"/>
                    <a:pt x="8228" y="2255"/>
                    <a:pt x="8487" y="275"/>
                  </a:cubicBezTo>
                  <a:cubicBezTo>
                    <a:pt x="8502" y="178"/>
                    <a:pt x="8487" y="87"/>
                    <a:pt x="8459" y="1"/>
                  </a:cubicBezTo>
                  <a:close/>
                </a:path>
              </a:pathLst>
            </a:custGeom>
            <a:solidFill>
              <a:srgbClr val="1F2E56">
                <a:alpha val="15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5349013" y="2241668"/>
              <a:ext cx="276360" cy="365330"/>
            </a:xfrm>
            <a:custGeom>
              <a:avLst/>
              <a:gdLst/>
              <a:ahLst/>
              <a:cxnLst/>
              <a:rect l="l" t="t" r="r" b="b"/>
              <a:pathLst>
                <a:path w="2895" h="3827" extrusionOk="0">
                  <a:moveTo>
                    <a:pt x="1597" y="1"/>
                  </a:moveTo>
                  <a:cubicBezTo>
                    <a:pt x="380" y="788"/>
                    <a:pt x="1" y="2620"/>
                    <a:pt x="804" y="3826"/>
                  </a:cubicBezTo>
                  <a:cubicBezTo>
                    <a:pt x="1034" y="3653"/>
                    <a:pt x="1367" y="3470"/>
                    <a:pt x="1597" y="3297"/>
                  </a:cubicBezTo>
                  <a:cubicBezTo>
                    <a:pt x="1327" y="2798"/>
                    <a:pt x="1486" y="2081"/>
                    <a:pt x="1693" y="1558"/>
                  </a:cubicBezTo>
                  <a:cubicBezTo>
                    <a:pt x="1904" y="1029"/>
                    <a:pt x="2356" y="606"/>
                    <a:pt x="2895" y="429"/>
                  </a:cubicBezTo>
                  <a:cubicBezTo>
                    <a:pt x="2672" y="232"/>
                    <a:pt x="2486" y="216"/>
                    <a:pt x="2303" y="216"/>
                  </a:cubicBezTo>
                  <a:cubicBezTo>
                    <a:pt x="2267" y="216"/>
                    <a:pt x="2231" y="217"/>
                    <a:pt x="2196" y="217"/>
                  </a:cubicBezTo>
                  <a:cubicBezTo>
                    <a:pt x="2011" y="217"/>
                    <a:pt x="1823" y="200"/>
                    <a:pt x="1597" y="1"/>
                  </a:cubicBezTo>
                  <a:close/>
                </a:path>
              </a:pathLst>
            </a:custGeom>
            <a:solidFill>
              <a:srgbClr val="513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5747228" y="3390207"/>
              <a:ext cx="215647" cy="220038"/>
            </a:xfrm>
            <a:custGeom>
              <a:avLst/>
              <a:gdLst/>
              <a:ahLst/>
              <a:cxnLst/>
              <a:rect l="l" t="t" r="r" b="b"/>
              <a:pathLst>
                <a:path w="2259" h="2305" extrusionOk="0">
                  <a:moveTo>
                    <a:pt x="1409" y="1"/>
                  </a:moveTo>
                  <a:cubicBezTo>
                    <a:pt x="914" y="260"/>
                    <a:pt x="495" y="606"/>
                    <a:pt x="1" y="871"/>
                  </a:cubicBezTo>
                  <a:cubicBezTo>
                    <a:pt x="298" y="1524"/>
                    <a:pt x="688" y="2255"/>
                    <a:pt x="1279" y="2303"/>
                  </a:cubicBezTo>
                  <a:cubicBezTo>
                    <a:pt x="1293" y="2304"/>
                    <a:pt x="1308" y="2304"/>
                    <a:pt x="1323" y="2304"/>
                  </a:cubicBezTo>
                  <a:cubicBezTo>
                    <a:pt x="1772" y="2304"/>
                    <a:pt x="2193" y="1813"/>
                    <a:pt x="2225" y="1231"/>
                  </a:cubicBezTo>
                  <a:cubicBezTo>
                    <a:pt x="2259" y="635"/>
                    <a:pt x="1870" y="54"/>
                    <a:pt x="1409" y="1"/>
                  </a:cubicBezTo>
                  <a:close/>
                </a:path>
              </a:pathLst>
            </a:custGeom>
            <a:solidFill>
              <a:srgbClr val="00C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5688527" y="2212938"/>
              <a:ext cx="976758" cy="1133506"/>
            </a:xfrm>
            <a:custGeom>
              <a:avLst/>
              <a:gdLst/>
              <a:ahLst/>
              <a:cxnLst/>
              <a:rect l="l" t="t" r="r" b="b"/>
              <a:pathLst>
                <a:path w="10232" h="11874" extrusionOk="0">
                  <a:moveTo>
                    <a:pt x="6078" y="0"/>
                  </a:moveTo>
                  <a:cubicBezTo>
                    <a:pt x="3734" y="0"/>
                    <a:pt x="1671" y="1089"/>
                    <a:pt x="1" y="2810"/>
                  </a:cubicBezTo>
                  <a:cubicBezTo>
                    <a:pt x="563" y="5973"/>
                    <a:pt x="1625" y="9043"/>
                    <a:pt x="3144" y="11873"/>
                  </a:cubicBezTo>
                  <a:cubicBezTo>
                    <a:pt x="4715" y="9486"/>
                    <a:pt x="7487" y="7698"/>
                    <a:pt x="10231" y="6905"/>
                  </a:cubicBezTo>
                  <a:cubicBezTo>
                    <a:pt x="9088" y="4660"/>
                    <a:pt x="7959" y="2498"/>
                    <a:pt x="6815" y="259"/>
                  </a:cubicBezTo>
                  <a:cubicBezTo>
                    <a:pt x="6742" y="115"/>
                    <a:pt x="6594" y="13"/>
                    <a:pt x="6431" y="9"/>
                  </a:cubicBezTo>
                  <a:cubicBezTo>
                    <a:pt x="6312" y="3"/>
                    <a:pt x="6195" y="0"/>
                    <a:pt x="607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5794475" y="2212842"/>
              <a:ext cx="870797" cy="997378"/>
            </a:xfrm>
            <a:custGeom>
              <a:avLst/>
              <a:gdLst/>
              <a:ahLst/>
              <a:cxnLst/>
              <a:rect l="l" t="t" r="r" b="b"/>
              <a:pathLst>
                <a:path w="9122" h="10448" extrusionOk="0">
                  <a:moveTo>
                    <a:pt x="4959" y="1"/>
                  </a:moveTo>
                  <a:cubicBezTo>
                    <a:pt x="3113" y="1"/>
                    <a:pt x="1444" y="684"/>
                    <a:pt x="0" y="1811"/>
                  </a:cubicBezTo>
                  <a:cubicBezTo>
                    <a:pt x="938" y="4849"/>
                    <a:pt x="1894" y="7728"/>
                    <a:pt x="3181" y="10448"/>
                  </a:cubicBezTo>
                  <a:cubicBezTo>
                    <a:pt x="4778" y="8780"/>
                    <a:pt x="6954" y="7531"/>
                    <a:pt x="9121" y="6906"/>
                  </a:cubicBezTo>
                  <a:cubicBezTo>
                    <a:pt x="7978" y="4661"/>
                    <a:pt x="6849" y="2499"/>
                    <a:pt x="5705" y="260"/>
                  </a:cubicBezTo>
                  <a:cubicBezTo>
                    <a:pt x="5632" y="116"/>
                    <a:pt x="5484" y="14"/>
                    <a:pt x="5321" y="10"/>
                  </a:cubicBezTo>
                  <a:cubicBezTo>
                    <a:pt x="5199" y="4"/>
                    <a:pt x="5079" y="1"/>
                    <a:pt x="4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5988524" y="2871918"/>
              <a:ext cx="742783" cy="698776"/>
            </a:xfrm>
            <a:custGeom>
              <a:avLst/>
              <a:gdLst/>
              <a:ahLst/>
              <a:cxnLst/>
              <a:rect l="l" t="t" r="r" b="b"/>
              <a:pathLst>
                <a:path w="7781" h="7320" extrusionOk="0">
                  <a:moveTo>
                    <a:pt x="7088" y="1"/>
                  </a:moveTo>
                  <a:cubicBezTo>
                    <a:pt x="4215" y="726"/>
                    <a:pt x="1159" y="2240"/>
                    <a:pt x="1" y="4969"/>
                  </a:cubicBezTo>
                  <a:cubicBezTo>
                    <a:pt x="414" y="5801"/>
                    <a:pt x="913" y="6590"/>
                    <a:pt x="1476" y="7320"/>
                  </a:cubicBezTo>
                  <a:cubicBezTo>
                    <a:pt x="2889" y="4446"/>
                    <a:pt x="5123" y="2394"/>
                    <a:pt x="7780" y="770"/>
                  </a:cubicBezTo>
                  <a:cubicBezTo>
                    <a:pt x="7531" y="491"/>
                    <a:pt x="7430" y="404"/>
                    <a:pt x="7088" y="1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5988524" y="3178310"/>
              <a:ext cx="233498" cy="392345"/>
            </a:xfrm>
            <a:custGeom>
              <a:avLst/>
              <a:gdLst/>
              <a:ahLst/>
              <a:cxnLst/>
              <a:rect l="l" t="t" r="r" b="b"/>
              <a:pathLst>
                <a:path w="2446" h="4110" extrusionOk="0">
                  <a:moveTo>
                    <a:pt x="1135" y="0"/>
                  </a:moveTo>
                  <a:cubicBezTo>
                    <a:pt x="669" y="519"/>
                    <a:pt x="279" y="1106"/>
                    <a:pt x="1" y="1759"/>
                  </a:cubicBezTo>
                  <a:cubicBezTo>
                    <a:pt x="414" y="2591"/>
                    <a:pt x="913" y="3380"/>
                    <a:pt x="1476" y="4110"/>
                  </a:cubicBezTo>
                  <a:cubicBezTo>
                    <a:pt x="1764" y="3524"/>
                    <a:pt x="2095" y="2981"/>
                    <a:pt x="2446" y="2462"/>
                  </a:cubicBezTo>
                  <a:cubicBezTo>
                    <a:pt x="1975" y="1668"/>
                    <a:pt x="1552" y="842"/>
                    <a:pt x="1135" y="0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6129312" y="2890435"/>
              <a:ext cx="1420445" cy="1271145"/>
            </a:xfrm>
            <a:custGeom>
              <a:avLst/>
              <a:gdLst/>
              <a:ahLst/>
              <a:cxnLst/>
              <a:rect l="l" t="t" r="r" b="b"/>
              <a:pathLst>
                <a:path w="14880" h="13316" extrusionOk="0">
                  <a:moveTo>
                    <a:pt x="9827" y="0"/>
                  </a:moveTo>
                  <a:cubicBezTo>
                    <a:pt x="9766" y="0"/>
                    <a:pt x="9706" y="1"/>
                    <a:pt x="9645" y="4"/>
                  </a:cubicBezTo>
                  <a:cubicBezTo>
                    <a:pt x="8565" y="52"/>
                    <a:pt x="7531" y="436"/>
                    <a:pt x="6517" y="816"/>
                  </a:cubicBezTo>
                  <a:cubicBezTo>
                    <a:pt x="6431" y="715"/>
                    <a:pt x="6369" y="643"/>
                    <a:pt x="6305" y="576"/>
                  </a:cubicBezTo>
                  <a:cubicBezTo>
                    <a:pt x="3648" y="2200"/>
                    <a:pt x="1414" y="4252"/>
                    <a:pt x="1" y="7126"/>
                  </a:cubicBezTo>
                  <a:cubicBezTo>
                    <a:pt x="2495" y="10364"/>
                    <a:pt x="6325" y="12580"/>
                    <a:pt x="10362" y="13316"/>
                  </a:cubicBezTo>
                  <a:cubicBezTo>
                    <a:pt x="10852" y="12897"/>
                    <a:pt x="11198" y="12191"/>
                    <a:pt x="11482" y="11615"/>
                  </a:cubicBezTo>
                  <a:cubicBezTo>
                    <a:pt x="11765" y="11032"/>
                    <a:pt x="11770" y="10269"/>
                    <a:pt x="11318" y="9812"/>
                  </a:cubicBezTo>
                  <a:cubicBezTo>
                    <a:pt x="11129" y="9619"/>
                    <a:pt x="10856" y="9525"/>
                    <a:pt x="10588" y="9525"/>
                  </a:cubicBezTo>
                  <a:cubicBezTo>
                    <a:pt x="10213" y="9525"/>
                    <a:pt x="9847" y="9709"/>
                    <a:pt x="9732" y="10067"/>
                  </a:cubicBezTo>
                  <a:cubicBezTo>
                    <a:pt x="8305" y="8674"/>
                    <a:pt x="6580" y="6972"/>
                    <a:pt x="5152" y="5578"/>
                  </a:cubicBezTo>
                  <a:lnTo>
                    <a:pt x="5152" y="5578"/>
                  </a:lnTo>
                  <a:cubicBezTo>
                    <a:pt x="5475" y="5667"/>
                    <a:pt x="5814" y="5708"/>
                    <a:pt x="6160" y="5708"/>
                  </a:cubicBezTo>
                  <a:cubicBezTo>
                    <a:pt x="7281" y="5708"/>
                    <a:pt x="8468" y="5281"/>
                    <a:pt x="9386" y="4708"/>
                  </a:cubicBezTo>
                  <a:cubicBezTo>
                    <a:pt x="9765" y="5866"/>
                    <a:pt x="10328" y="7303"/>
                    <a:pt x="10708" y="8461"/>
                  </a:cubicBezTo>
                  <a:cubicBezTo>
                    <a:pt x="11905" y="8390"/>
                    <a:pt x="13471" y="8231"/>
                    <a:pt x="14667" y="8155"/>
                  </a:cubicBezTo>
                  <a:cubicBezTo>
                    <a:pt x="14879" y="7649"/>
                    <a:pt x="14759" y="6900"/>
                    <a:pt x="14451" y="6448"/>
                  </a:cubicBezTo>
                  <a:cubicBezTo>
                    <a:pt x="14144" y="5999"/>
                    <a:pt x="13613" y="5717"/>
                    <a:pt x="13069" y="5717"/>
                  </a:cubicBezTo>
                  <a:cubicBezTo>
                    <a:pt x="13061" y="5717"/>
                    <a:pt x="13052" y="5717"/>
                    <a:pt x="13043" y="5718"/>
                  </a:cubicBezTo>
                  <a:cubicBezTo>
                    <a:pt x="13231" y="4968"/>
                    <a:pt x="13187" y="4118"/>
                    <a:pt x="13197" y="3344"/>
                  </a:cubicBezTo>
                  <a:cubicBezTo>
                    <a:pt x="13207" y="2570"/>
                    <a:pt x="13024" y="1767"/>
                    <a:pt x="12548" y="1162"/>
                  </a:cubicBezTo>
                  <a:cubicBezTo>
                    <a:pt x="11918" y="354"/>
                    <a:pt x="10854" y="0"/>
                    <a:pt x="9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7168277" y="3618903"/>
              <a:ext cx="349674" cy="78374"/>
            </a:xfrm>
            <a:custGeom>
              <a:avLst/>
              <a:gdLst/>
              <a:ahLst/>
              <a:cxnLst/>
              <a:rect l="l" t="t" r="r" b="b"/>
              <a:pathLst>
                <a:path w="3663" h="821" extrusionOk="0">
                  <a:moveTo>
                    <a:pt x="1771" y="0"/>
                  </a:moveTo>
                  <a:cubicBezTo>
                    <a:pt x="1075" y="0"/>
                    <a:pt x="430" y="244"/>
                    <a:pt x="0" y="820"/>
                  </a:cubicBezTo>
                  <a:cubicBezTo>
                    <a:pt x="1129" y="743"/>
                    <a:pt x="2538" y="603"/>
                    <a:pt x="3662" y="532"/>
                  </a:cubicBezTo>
                  <a:cubicBezTo>
                    <a:pt x="3070" y="199"/>
                    <a:pt x="2399" y="0"/>
                    <a:pt x="1771" y="0"/>
                  </a:cubicBezTo>
                  <a:close/>
                </a:path>
              </a:pathLst>
            </a:custGeom>
            <a:solidFill>
              <a:srgbClr val="1F2E56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5540389" y="2402691"/>
              <a:ext cx="387763" cy="1082720"/>
            </a:xfrm>
            <a:custGeom>
              <a:avLst/>
              <a:gdLst/>
              <a:ahLst/>
              <a:cxnLst/>
              <a:rect l="l" t="t" r="r" b="b"/>
              <a:pathLst>
                <a:path w="4062" h="11342" extrusionOk="0">
                  <a:moveTo>
                    <a:pt x="2048" y="1"/>
                  </a:moveTo>
                  <a:cubicBezTo>
                    <a:pt x="1063" y="918"/>
                    <a:pt x="505" y="2279"/>
                    <a:pt x="347" y="3634"/>
                  </a:cubicBezTo>
                  <a:cubicBezTo>
                    <a:pt x="159" y="5243"/>
                    <a:pt x="0" y="6440"/>
                    <a:pt x="284" y="8035"/>
                  </a:cubicBezTo>
                  <a:cubicBezTo>
                    <a:pt x="451" y="8953"/>
                    <a:pt x="957" y="10237"/>
                    <a:pt x="1662" y="11020"/>
                  </a:cubicBezTo>
                  <a:cubicBezTo>
                    <a:pt x="1854" y="11231"/>
                    <a:pt x="2122" y="11342"/>
                    <a:pt x="2396" y="11342"/>
                  </a:cubicBezTo>
                  <a:cubicBezTo>
                    <a:pt x="2534" y="11342"/>
                    <a:pt x="2674" y="11314"/>
                    <a:pt x="2807" y="11255"/>
                  </a:cubicBezTo>
                  <a:cubicBezTo>
                    <a:pt x="3239" y="11058"/>
                    <a:pt x="3725" y="10832"/>
                    <a:pt x="4061" y="10703"/>
                  </a:cubicBezTo>
                  <a:cubicBezTo>
                    <a:pt x="3676" y="10078"/>
                    <a:pt x="3421" y="9366"/>
                    <a:pt x="3277" y="8617"/>
                  </a:cubicBezTo>
                  <a:cubicBezTo>
                    <a:pt x="3018" y="7267"/>
                    <a:pt x="3143" y="5806"/>
                    <a:pt x="3614" y="4551"/>
                  </a:cubicBezTo>
                  <a:cubicBezTo>
                    <a:pt x="3514" y="2836"/>
                    <a:pt x="3062" y="1192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6889374" y="1935563"/>
              <a:ext cx="202378" cy="240562"/>
            </a:xfrm>
            <a:custGeom>
              <a:avLst/>
              <a:gdLst/>
              <a:ahLst/>
              <a:cxnLst/>
              <a:rect l="l" t="t" r="r" b="b"/>
              <a:pathLst>
                <a:path w="2120" h="2520" extrusionOk="0">
                  <a:moveTo>
                    <a:pt x="1024" y="0"/>
                  </a:moveTo>
                  <a:cubicBezTo>
                    <a:pt x="990" y="0"/>
                    <a:pt x="957" y="3"/>
                    <a:pt x="923" y="7"/>
                  </a:cubicBezTo>
                  <a:cubicBezTo>
                    <a:pt x="520" y="65"/>
                    <a:pt x="216" y="426"/>
                    <a:pt x="101" y="814"/>
                  </a:cubicBezTo>
                  <a:cubicBezTo>
                    <a:pt x="1" y="1156"/>
                    <a:pt x="20" y="1516"/>
                    <a:pt x="54" y="1872"/>
                  </a:cubicBezTo>
                  <a:cubicBezTo>
                    <a:pt x="63" y="1983"/>
                    <a:pt x="112" y="2092"/>
                    <a:pt x="193" y="2170"/>
                  </a:cubicBezTo>
                  <a:cubicBezTo>
                    <a:pt x="318" y="2290"/>
                    <a:pt x="534" y="2438"/>
                    <a:pt x="870" y="2496"/>
                  </a:cubicBezTo>
                  <a:cubicBezTo>
                    <a:pt x="969" y="2513"/>
                    <a:pt x="1068" y="2519"/>
                    <a:pt x="1164" y="2519"/>
                  </a:cubicBezTo>
                  <a:cubicBezTo>
                    <a:pt x="1321" y="2519"/>
                    <a:pt x="1469" y="2501"/>
                    <a:pt x="1591" y="2478"/>
                  </a:cubicBezTo>
                  <a:cubicBezTo>
                    <a:pt x="1788" y="2444"/>
                    <a:pt x="1942" y="2290"/>
                    <a:pt x="1986" y="2092"/>
                  </a:cubicBezTo>
                  <a:cubicBezTo>
                    <a:pt x="2068" y="1689"/>
                    <a:pt x="2120" y="1280"/>
                    <a:pt x="2019" y="881"/>
                  </a:cubicBezTo>
                  <a:cubicBezTo>
                    <a:pt x="1898" y="424"/>
                    <a:pt x="1488" y="0"/>
                    <a:pt x="1024" y="0"/>
                  </a:cubicBezTo>
                  <a:close/>
                </a:path>
              </a:pathLst>
            </a:custGeom>
            <a:solidFill>
              <a:srgbClr val="00C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5735392" y="2660403"/>
              <a:ext cx="192736" cy="809415"/>
            </a:xfrm>
            <a:custGeom>
              <a:avLst/>
              <a:gdLst/>
              <a:ahLst/>
              <a:cxnLst/>
              <a:rect l="l" t="t" r="r" b="b"/>
              <a:pathLst>
                <a:path w="2019" h="8479" extrusionOk="0">
                  <a:moveTo>
                    <a:pt x="1302" y="1"/>
                  </a:moveTo>
                  <a:cubicBezTo>
                    <a:pt x="0" y="2722"/>
                    <a:pt x="34" y="5744"/>
                    <a:pt x="932" y="8478"/>
                  </a:cubicBezTo>
                  <a:cubicBezTo>
                    <a:pt x="1316" y="8301"/>
                    <a:pt x="1724" y="8118"/>
                    <a:pt x="2018" y="8003"/>
                  </a:cubicBezTo>
                  <a:cubicBezTo>
                    <a:pt x="1633" y="7378"/>
                    <a:pt x="1378" y="6666"/>
                    <a:pt x="1234" y="5917"/>
                  </a:cubicBezTo>
                  <a:cubicBezTo>
                    <a:pt x="975" y="4567"/>
                    <a:pt x="1100" y="3106"/>
                    <a:pt x="1571" y="1851"/>
                  </a:cubicBezTo>
                  <a:cubicBezTo>
                    <a:pt x="1533" y="1217"/>
                    <a:pt x="1446" y="593"/>
                    <a:pt x="13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5354549" y="1459367"/>
              <a:ext cx="1108482" cy="975028"/>
            </a:xfrm>
            <a:custGeom>
              <a:avLst/>
              <a:gdLst/>
              <a:ahLst/>
              <a:cxnLst/>
              <a:rect l="l" t="t" r="r" b="b"/>
              <a:pathLst>
                <a:path w="11612" h="10214" extrusionOk="0">
                  <a:moveTo>
                    <a:pt x="7109" y="0"/>
                  </a:moveTo>
                  <a:cubicBezTo>
                    <a:pt x="5316" y="0"/>
                    <a:pt x="2520" y="1203"/>
                    <a:pt x="1366" y="2492"/>
                  </a:cubicBezTo>
                  <a:cubicBezTo>
                    <a:pt x="178" y="3823"/>
                    <a:pt x="1" y="5155"/>
                    <a:pt x="520" y="6861"/>
                  </a:cubicBezTo>
                  <a:cubicBezTo>
                    <a:pt x="1236" y="9192"/>
                    <a:pt x="3074" y="10214"/>
                    <a:pt x="5033" y="10214"/>
                  </a:cubicBezTo>
                  <a:cubicBezTo>
                    <a:pt x="6845" y="10214"/>
                    <a:pt x="8761" y="9339"/>
                    <a:pt x="9988" y="7817"/>
                  </a:cubicBezTo>
                  <a:cubicBezTo>
                    <a:pt x="11463" y="5986"/>
                    <a:pt x="11612" y="3060"/>
                    <a:pt x="9982" y="1368"/>
                  </a:cubicBezTo>
                  <a:cubicBezTo>
                    <a:pt x="9079" y="431"/>
                    <a:pt x="8560" y="52"/>
                    <a:pt x="7262" y="3"/>
                  </a:cubicBezTo>
                  <a:cubicBezTo>
                    <a:pt x="7212" y="1"/>
                    <a:pt x="7161" y="0"/>
                    <a:pt x="7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5354549" y="1599964"/>
              <a:ext cx="544695" cy="834225"/>
            </a:xfrm>
            <a:custGeom>
              <a:avLst/>
              <a:gdLst/>
              <a:ahLst/>
              <a:cxnLst/>
              <a:rect l="l" t="t" r="r" b="b"/>
              <a:pathLst>
                <a:path w="5706" h="8739" extrusionOk="0">
                  <a:moveTo>
                    <a:pt x="2635" y="1"/>
                  </a:moveTo>
                  <a:lnTo>
                    <a:pt x="2635" y="1"/>
                  </a:lnTo>
                  <a:cubicBezTo>
                    <a:pt x="2125" y="318"/>
                    <a:pt x="1683" y="668"/>
                    <a:pt x="1366" y="1019"/>
                  </a:cubicBezTo>
                  <a:cubicBezTo>
                    <a:pt x="178" y="2350"/>
                    <a:pt x="1" y="3682"/>
                    <a:pt x="520" y="5388"/>
                  </a:cubicBezTo>
                  <a:cubicBezTo>
                    <a:pt x="1236" y="7718"/>
                    <a:pt x="3077" y="8738"/>
                    <a:pt x="5035" y="8738"/>
                  </a:cubicBezTo>
                  <a:cubicBezTo>
                    <a:pt x="5257" y="8738"/>
                    <a:pt x="5481" y="8725"/>
                    <a:pt x="5705" y="8699"/>
                  </a:cubicBezTo>
                  <a:cubicBezTo>
                    <a:pt x="4855" y="8353"/>
                    <a:pt x="4086" y="7766"/>
                    <a:pt x="3447" y="6810"/>
                  </a:cubicBezTo>
                  <a:cubicBezTo>
                    <a:pt x="2034" y="4922"/>
                    <a:pt x="1582" y="2072"/>
                    <a:pt x="2635" y="1"/>
                  </a:cubicBezTo>
                  <a:close/>
                </a:path>
              </a:pathLst>
            </a:custGeom>
            <a:solidFill>
              <a:srgbClr val="1F2E56">
                <a:alpha val="26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5297757" y="1976988"/>
              <a:ext cx="267097" cy="274925"/>
            </a:xfrm>
            <a:custGeom>
              <a:avLst/>
              <a:gdLst/>
              <a:ahLst/>
              <a:cxnLst/>
              <a:rect l="l" t="t" r="r" b="b"/>
              <a:pathLst>
                <a:path w="2798" h="2880" extrusionOk="0">
                  <a:moveTo>
                    <a:pt x="1245" y="1"/>
                  </a:moveTo>
                  <a:cubicBezTo>
                    <a:pt x="995" y="159"/>
                    <a:pt x="731" y="294"/>
                    <a:pt x="480" y="453"/>
                  </a:cubicBezTo>
                  <a:cubicBezTo>
                    <a:pt x="0" y="751"/>
                    <a:pt x="52" y="1553"/>
                    <a:pt x="289" y="2062"/>
                  </a:cubicBezTo>
                  <a:cubicBezTo>
                    <a:pt x="529" y="2572"/>
                    <a:pt x="668" y="2798"/>
                    <a:pt x="1221" y="2880"/>
                  </a:cubicBezTo>
                  <a:cubicBezTo>
                    <a:pt x="1533" y="2851"/>
                    <a:pt x="2081" y="2610"/>
                    <a:pt x="2394" y="2576"/>
                  </a:cubicBezTo>
                  <a:cubicBezTo>
                    <a:pt x="2797" y="1606"/>
                    <a:pt x="2239" y="352"/>
                    <a:pt x="1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5617894" y="1613327"/>
              <a:ext cx="723977" cy="612097"/>
            </a:xfrm>
            <a:custGeom>
              <a:avLst/>
              <a:gdLst/>
              <a:ahLst/>
              <a:cxnLst/>
              <a:rect l="l" t="t" r="r" b="b"/>
              <a:pathLst>
                <a:path w="7584" h="6412" extrusionOk="0">
                  <a:moveTo>
                    <a:pt x="4433" y="0"/>
                  </a:moveTo>
                  <a:cubicBezTo>
                    <a:pt x="2936" y="0"/>
                    <a:pt x="1298" y="852"/>
                    <a:pt x="649" y="2152"/>
                  </a:cubicBezTo>
                  <a:cubicBezTo>
                    <a:pt x="0" y="3450"/>
                    <a:pt x="597" y="5186"/>
                    <a:pt x="1837" y="5940"/>
                  </a:cubicBezTo>
                  <a:cubicBezTo>
                    <a:pt x="2360" y="6260"/>
                    <a:pt x="2965" y="6411"/>
                    <a:pt x="3575" y="6411"/>
                  </a:cubicBezTo>
                  <a:cubicBezTo>
                    <a:pt x="4411" y="6411"/>
                    <a:pt x="5257" y="6129"/>
                    <a:pt x="5921" y="5612"/>
                  </a:cubicBezTo>
                  <a:cubicBezTo>
                    <a:pt x="6983" y="4782"/>
                    <a:pt x="7584" y="3325"/>
                    <a:pt x="7229" y="2023"/>
                  </a:cubicBezTo>
                  <a:cubicBezTo>
                    <a:pt x="6837" y="596"/>
                    <a:pt x="5684" y="0"/>
                    <a:pt x="4433" y="0"/>
                  </a:cubicBezTo>
                  <a:close/>
                </a:path>
              </a:pathLst>
            </a:custGeom>
            <a:solidFill>
              <a:srgbClr val="513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5784358" y="1618767"/>
              <a:ext cx="303853" cy="606560"/>
            </a:xfrm>
            <a:custGeom>
              <a:avLst/>
              <a:gdLst/>
              <a:ahLst/>
              <a:cxnLst/>
              <a:rect l="l" t="t" r="r" b="b"/>
              <a:pathLst>
                <a:path w="3183" h="6354" extrusionOk="0">
                  <a:moveTo>
                    <a:pt x="1996" y="1"/>
                  </a:moveTo>
                  <a:lnTo>
                    <a:pt x="1996" y="1"/>
                  </a:lnTo>
                  <a:cubicBezTo>
                    <a:pt x="1308" y="116"/>
                    <a:pt x="621" y="394"/>
                    <a:pt x="53" y="798"/>
                  </a:cubicBezTo>
                  <a:cubicBezTo>
                    <a:pt x="0" y="1226"/>
                    <a:pt x="140" y="1678"/>
                    <a:pt x="443" y="1990"/>
                  </a:cubicBezTo>
                  <a:cubicBezTo>
                    <a:pt x="827" y="2399"/>
                    <a:pt x="1462" y="2601"/>
                    <a:pt x="1654" y="3129"/>
                  </a:cubicBezTo>
                  <a:cubicBezTo>
                    <a:pt x="1817" y="3576"/>
                    <a:pt x="1582" y="4062"/>
                    <a:pt x="1356" y="4484"/>
                  </a:cubicBezTo>
                  <a:cubicBezTo>
                    <a:pt x="1063" y="5018"/>
                    <a:pt x="774" y="5551"/>
                    <a:pt x="481" y="6085"/>
                  </a:cubicBezTo>
                  <a:cubicBezTo>
                    <a:pt x="894" y="6262"/>
                    <a:pt x="1342" y="6349"/>
                    <a:pt x="1798" y="6354"/>
                  </a:cubicBezTo>
                  <a:cubicBezTo>
                    <a:pt x="2524" y="5344"/>
                    <a:pt x="3182" y="4182"/>
                    <a:pt x="2850" y="3013"/>
                  </a:cubicBezTo>
                  <a:cubicBezTo>
                    <a:pt x="2721" y="2563"/>
                    <a:pt x="2451" y="2163"/>
                    <a:pt x="2221" y="1749"/>
                  </a:cubicBezTo>
                  <a:cubicBezTo>
                    <a:pt x="1996" y="1336"/>
                    <a:pt x="1808" y="875"/>
                    <a:pt x="1861" y="409"/>
                  </a:cubicBezTo>
                  <a:cubicBezTo>
                    <a:pt x="1880" y="265"/>
                    <a:pt x="1928" y="130"/>
                    <a:pt x="1996" y="1"/>
                  </a:cubicBezTo>
                  <a:close/>
                </a:path>
              </a:pathLst>
            </a:custGeom>
            <a:solidFill>
              <a:srgbClr val="00C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5955976" y="1613327"/>
              <a:ext cx="241899" cy="612001"/>
            </a:xfrm>
            <a:custGeom>
              <a:avLst/>
              <a:gdLst/>
              <a:ahLst/>
              <a:cxnLst/>
              <a:rect l="l" t="t" r="r" b="b"/>
              <a:pathLst>
                <a:path w="2534" h="6411" extrusionOk="0">
                  <a:moveTo>
                    <a:pt x="881" y="1"/>
                  </a:moveTo>
                  <a:cubicBezTo>
                    <a:pt x="655" y="1"/>
                    <a:pt x="426" y="20"/>
                    <a:pt x="198" y="58"/>
                  </a:cubicBezTo>
                  <a:cubicBezTo>
                    <a:pt x="130" y="187"/>
                    <a:pt x="82" y="322"/>
                    <a:pt x="63" y="466"/>
                  </a:cubicBezTo>
                  <a:cubicBezTo>
                    <a:pt x="10" y="932"/>
                    <a:pt x="198" y="1393"/>
                    <a:pt x="423" y="1806"/>
                  </a:cubicBezTo>
                  <a:cubicBezTo>
                    <a:pt x="653" y="2220"/>
                    <a:pt x="923" y="2620"/>
                    <a:pt x="1052" y="3070"/>
                  </a:cubicBezTo>
                  <a:cubicBezTo>
                    <a:pt x="1384" y="4239"/>
                    <a:pt x="726" y="5401"/>
                    <a:pt x="0" y="6411"/>
                  </a:cubicBezTo>
                  <a:cubicBezTo>
                    <a:pt x="307" y="6411"/>
                    <a:pt x="620" y="6377"/>
                    <a:pt x="923" y="6304"/>
                  </a:cubicBezTo>
                  <a:cubicBezTo>
                    <a:pt x="1802" y="5526"/>
                    <a:pt x="2533" y="4321"/>
                    <a:pt x="2389" y="3263"/>
                  </a:cubicBezTo>
                  <a:cubicBezTo>
                    <a:pt x="2297" y="2580"/>
                    <a:pt x="1995" y="1932"/>
                    <a:pt x="1922" y="1245"/>
                  </a:cubicBezTo>
                  <a:cubicBezTo>
                    <a:pt x="1884" y="899"/>
                    <a:pt x="1928" y="524"/>
                    <a:pt x="2061" y="202"/>
                  </a:cubicBezTo>
                  <a:cubicBezTo>
                    <a:pt x="1692" y="65"/>
                    <a:pt x="1292" y="1"/>
                    <a:pt x="881" y="1"/>
                  </a:cubicBezTo>
                  <a:close/>
                </a:path>
              </a:pathLst>
            </a:custGeom>
            <a:solidFill>
              <a:srgbClr val="FEB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6017827" y="2397345"/>
              <a:ext cx="480456" cy="405901"/>
            </a:xfrm>
            <a:custGeom>
              <a:avLst/>
              <a:gdLst/>
              <a:ahLst/>
              <a:cxnLst/>
              <a:rect l="l" t="t" r="r" b="b"/>
              <a:pathLst>
                <a:path w="5033" h="4252" extrusionOk="0">
                  <a:moveTo>
                    <a:pt x="3465" y="0"/>
                  </a:moveTo>
                  <a:cubicBezTo>
                    <a:pt x="2152" y="0"/>
                    <a:pt x="847" y="597"/>
                    <a:pt x="1" y="1604"/>
                  </a:cubicBezTo>
                  <a:cubicBezTo>
                    <a:pt x="424" y="2411"/>
                    <a:pt x="919" y="3444"/>
                    <a:pt x="1347" y="4252"/>
                  </a:cubicBezTo>
                  <a:cubicBezTo>
                    <a:pt x="1993" y="3559"/>
                    <a:pt x="3012" y="2825"/>
                    <a:pt x="4429" y="2825"/>
                  </a:cubicBezTo>
                  <a:cubicBezTo>
                    <a:pt x="4623" y="2825"/>
                    <a:pt x="4824" y="2838"/>
                    <a:pt x="5033" y="2868"/>
                  </a:cubicBezTo>
                  <a:lnTo>
                    <a:pt x="3797" y="13"/>
                  </a:lnTo>
                  <a:cubicBezTo>
                    <a:pt x="3687" y="5"/>
                    <a:pt x="3576" y="0"/>
                    <a:pt x="3465" y="0"/>
                  </a:cubicBezTo>
                  <a:close/>
                </a:path>
              </a:pathLst>
            </a:custGeom>
            <a:solidFill>
              <a:srgbClr val="5133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5637557" y="1596814"/>
              <a:ext cx="696484" cy="645031"/>
            </a:xfrm>
            <a:custGeom>
              <a:avLst/>
              <a:gdLst/>
              <a:ahLst/>
              <a:cxnLst/>
              <a:rect l="l" t="t" r="r" b="b"/>
              <a:pathLst>
                <a:path w="7296" h="6757" extrusionOk="0">
                  <a:moveTo>
                    <a:pt x="4226" y="346"/>
                  </a:moveTo>
                  <a:cubicBezTo>
                    <a:pt x="4523" y="346"/>
                    <a:pt x="4816" y="384"/>
                    <a:pt x="5091" y="457"/>
                  </a:cubicBezTo>
                  <a:cubicBezTo>
                    <a:pt x="5297" y="509"/>
                    <a:pt x="5494" y="586"/>
                    <a:pt x="5672" y="688"/>
                  </a:cubicBezTo>
                  <a:cubicBezTo>
                    <a:pt x="5945" y="836"/>
                    <a:pt x="6186" y="1034"/>
                    <a:pt x="6388" y="1293"/>
                  </a:cubicBezTo>
                  <a:cubicBezTo>
                    <a:pt x="6590" y="1547"/>
                    <a:pt x="6748" y="1859"/>
                    <a:pt x="6854" y="2245"/>
                  </a:cubicBezTo>
                  <a:cubicBezTo>
                    <a:pt x="6921" y="2480"/>
                    <a:pt x="6950" y="2724"/>
                    <a:pt x="6950" y="2975"/>
                  </a:cubicBezTo>
                  <a:cubicBezTo>
                    <a:pt x="6950" y="3479"/>
                    <a:pt x="6821" y="3989"/>
                    <a:pt x="6584" y="4450"/>
                  </a:cubicBezTo>
                  <a:cubicBezTo>
                    <a:pt x="6349" y="4916"/>
                    <a:pt x="6013" y="5330"/>
                    <a:pt x="5604" y="5647"/>
                  </a:cubicBezTo>
                  <a:cubicBezTo>
                    <a:pt x="5293" y="5892"/>
                    <a:pt x="4932" y="6084"/>
                    <a:pt x="4547" y="6213"/>
                  </a:cubicBezTo>
                  <a:cubicBezTo>
                    <a:pt x="4168" y="6344"/>
                    <a:pt x="3764" y="6411"/>
                    <a:pt x="3365" y="6411"/>
                  </a:cubicBezTo>
                  <a:cubicBezTo>
                    <a:pt x="2784" y="6411"/>
                    <a:pt x="2212" y="6266"/>
                    <a:pt x="1717" y="5969"/>
                  </a:cubicBezTo>
                  <a:cubicBezTo>
                    <a:pt x="1298" y="5709"/>
                    <a:pt x="957" y="5335"/>
                    <a:pt x="722" y="4897"/>
                  </a:cubicBezTo>
                  <a:cubicBezTo>
                    <a:pt x="482" y="4465"/>
                    <a:pt x="352" y="3969"/>
                    <a:pt x="352" y="3489"/>
                  </a:cubicBezTo>
                  <a:cubicBezTo>
                    <a:pt x="352" y="3110"/>
                    <a:pt x="429" y="2739"/>
                    <a:pt x="597" y="2403"/>
                  </a:cubicBezTo>
                  <a:cubicBezTo>
                    <a:pt x="751" y="2095"/>
                    <a:pt x="962" y="1817"/>
                    <a:pt x="1217" y="1566"/>
                  </a:cubicBezTo>
                  <a:cubicBezTo>
                    <a:pt x="1602" y="1187"/>
                    <a:pt x="2086" y="884"/>
                    <a:pt x="2605" y="673"/>
                  </a:cubicBezTo>
                  <a:cubicBezTo>
                    <a:pt x="3130" y="462"/>
                    <a:pt x="3692" y="346"/>
                    <a:pt x="4226" y="346"/>
                  </a:cubicBezTo>
                  <a:close/>
                  <a:moveTo>
                    <a:pt x="4226" y="0"/>
                  </a:moveTo>
                  <a:cubicBezTo>
                    <a:pt x="3447" y="0"/>
                    <a:pt x="2634" y="221"/>
                    <a:pt x="1933" y="610"/>
                  </a:cubicBezTo>
                  <a:cubicBezTo>
                    <a:pt x="1582" y="803"/>
                    <a:pt x="1256" y="1043"/>
                    <a:pt x="977" y="1316"/>
                  </a:cubicBezTo>
                  <a:cubicBezTo>
                    <a:pt x="693" y="1591"/>
                    <a:pt x="458" y="1903"/>
                    <a:pt x="289" y="2249"/>
                  </a:cubicBezTo>
                  <a:cubicBezTo>
                    <a:pt x="92" y="2638"/>
                    <a:pt x="1" y="3061"/>
                    <a:pt x="1" y="3489"/>
                  </a:cubicBezTo>
                  <a:cubicBezTo>
                    <a:pt x="1" y="4032"/>
                    <a:pt x="150" y="4580"/>
                    <a:pt x="414" y="5065"/>
                  </a:cubicBezTo>
                  <a:cubicBezTo>
                    <a:pt x="679" y="5550"/>
                    <a:pt x="1063" y="5973"/>
                    <a:pt x="1538" y="6262"/>
                  </a:cubicBezTo>
                  <a:cubicBezTo>
                    <a:pt x="2092" y="6603"/>
                    <a:pt x="2726" y="6757"/>
                    <a:pt x="3365" y="6757"/>
                  </a:cubicBezTo>
                  <a:cubicBezTo>
                    <a:pt x="3802" y="6757"/>
                    <a:pt x="4244" y="6685"/>
                    <a:pt x="4663" y="6546"/>
                  </a:cubicBezTo>
                  <a:cubicBezTo>
                    <a:pt x="5076" y="6401"/>
                    <a:pt x="5475" y="6195"/>
                    <a:pt x="5821" y="5920"/>
                  </a:cubicBezTo>
                  <a:cubicBezTo>
                    <a:pt x="6267" y="5570"/>
                    <a:pt x="6637" y="5118"/>
                    <a:pt x="6892" y="4609"/>
                  </a:cubicBezTo>
                  <a:cubicBezTo>
                    <a:pt x="7152" y="4099"/>
                    <a:pt x="7296" y="3536"/>
                    <a:pt x="7296" y="2975"/>
                  </a:cubicBezTo>
                  <a:cubicBezTo>
                    <a:pt x="7296" y="2696"/>
                    <a:pt x="7262" y="2422"/>
                    <a:pt x="7190" y="2148"/>
                  </a:cubicBezTo>
                  <a:cubicBezTo>
                    <a:pt x="7085" y="1773"/>
                    <a:pt x="6930" y="1451"/>
                    <a:pt x="6739" y="1178"/>
                  </a:cubicBezTo>
                  <a:cubicBezTo>
                    <a:pt x="6446" y="764"/>
                    <a:pt x="6061" y="471"/>
                    <a:pt x="5628" y="278"/>
                  </a:cubicBezTo>
                  <a:cubicBezTo>
                    <a:pt x="5196" y="87"/>
                    <a:pt x="4716" y="0"/>
                    <a:pt x="4226" y="0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6554920" y="3664432"/>
              <a:ext cx="250204" cy="218033"/>
            </a:xfrm>
            <a:custGeom>
              <a:avLst/>
              <a:gdLst/>
              <a:ahLst/>
              <a:cxnLst/>
              <a:rect l="l" t="t" r="r" b="b"/>
              <a:pathLst>
                <a:path w="2621" h="2284" extrusionOk="0">
                  <a:moveTo>
                    <a:pt x="1152" y="1"/>
                  </a:moveTo>
                  <a:cubicBezTo>
                    <a:pt x="739" y="1"/>
                    <a:pt x="344" y="207"/>
                    <a:pt x="140" y="694"/>
                  </a:cubicBezTo>
                  <a:cubicBezTo>
                    <a:pt x="1" y="1031"/>
                    <a:pt x="59" y="1448"/>
                    <a:pt x="309" y="1718"/>
                  </a:cubicBezTo>
                  <a:cubicBezTo>
                    <a:pt x="473" y="1900"/>
                    <a:pt x="703" y="2001"/>
                    <a:pt x="929" y="2097"/>
                  </a:cubicBezTo>
                  <a:cubicBezTo>
                    <a:pt x="1170" y="2196"/>
                    <a:pt x="1436" y="2283"/>
                    <a:pt x="1691" y="2283"/>
                  </a:cubicBezTo>
                  <a:cubicBezTo>
                    <a:pt x="1822" y="2283"/>
                    <a:pt x="1951" y="2260"/>
                    <a:pt x="2072" y="2202"/>
                  </a:cubicBezTo>
                  <a:cubicBezTo>
                    <a:pt x="2447" y="2025"/>
                    <a:pt x="2620" y="1554"/>
                    <a:pt x="2549" y="1146"/>
                  </a:cubicBezTo>
                  <a:cubicBezTo>
                    <a:pt x="2436" y="468"/>
                    <a:pt x="1773" y="1"/>
                    <a:pt x="1152" y="1"/>
                  </a:cubicBezTo>
                  <a:close/>
                </a:path>
              </a:pathLst>
            </a:custGeom>
            <a:solidFill>
              <a:srgbClr val="1F2E56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5690514" y="2387858"/>
              <a:ext cx="409719" cy="960721"/>
            </a:xfrm>
            <a:custGeom>
              <a:avLst/>
              <a:gdLst/>
              <a:ahLst/>
              <a:cxnLst/>
              <a:rect l="l" t="t" r="r" b="b"/>
              <a:pathLst>
                <a:path w="4292" h="10064" extrusionOk="0">
                  <a:moveTo>
                    <a:pt x="1110" y="0"/>
                  </a:moveTo>
                  <a:cubicBezTo>
                    <a:pt x="722" y="304"/>
                    <a:pt x="352" y="635"/>
                    <a:pt x="1" y="1000"/>
                  </a:cubicBezTo>
                  <a:cubicBezTo>
                    <a:pt x="563" y="4163"/>
                    <a:pt x="1625" y="7233"/>
                    <a:pt x="3144" y="10063"/>
                  </a:cubicBezTo>
                  <a:cubicBezTo>
                    <a:pt x="3475" y="9559"/>
                    <a:pt x="3865" y="9083"/>
                    <a:pt x="4291" y="8637"/>
                  </a:cubicBezTo>
                  <a:cubicBezTo>
                    <a:pt x="3004" y="5917"/>
                    <a:pt x="2048" y="3038"/>
                    <a:pt x="1110" y="0"/>
                  </a:cubicBezTo>
                  <a:close/>
                </a:path>
              </a:pathLst>
            </a:custGeom>
            <a:solidFill>
              <a:srgbClr val="1F2E56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6580975" y="3280133"/>
              <a:ext cx="579538" cy="420310"/>
            </a:xfrm>
            <a:custGeom>
              <a:avLst/>
              <a:gdLst/>
              <a:ahLst/>
              <a:cxnLst/>
              <a:rect l="l" t="t" r="r" b="b"/>
              <a:pathLst>
                <a:path w="6071" h="4403" extrusionOk="0">
                  <a:moveTo>
                    <a:pt x="3708" y="0"/>
                  </a:moveTo>
                  <a:cubicBezTo>
                    <a:pt x="2624" y="0"/>
                    <a:pt x="1224" y="1039"/>
                    <a:pt x="0" y="1039"/>
                  </a:cubicBezTo>
                  <a:lnTo>
                    <a:pt x="490" y="1529"/>
                  </a:lnTo>
                  <a:cubicBezTo>
                    <a:pt x="799" y="1611"/>
                    <a:pt x="1123" y="1649"/>
                    <a:pt x="1453" y="1649"/>
                  </a:cubicBezTo>
                  <a:cubicBezTo>
                    <a:pt x="2570" y="1649"/>
                    <a:pt x="3756" y="1221"/>
                    <a:pt x="4676" y="649"/>
                  </a:cubicBezTo>
                  <a:cubicBezTo>
                    <a:pt x="5055" y="1807"/>
                    <a:pt x="5618" y="3244"/>
                    <a:pt x="5998" y="4402"/>
                  </a:cubicBezTo>
                  <a:lnTo>
                    <a:pt x="6031" y="4402"/>
                  </a:lnTo>
                  <a:cubicBezTo>
                    <a:pt x="6070" y="2971"/>
                    <a:pt x="5680" y="1510"/>
                    <a:pt x="4864" y="693"/>
                  </a:cubicBezTo>
                  <a:cubicBezTo>
                    <a:pt x="4557" y="181"/>
                    <a:pt x="4160" y="0"/>
                    <a:pt x="3708" y="0"/>
                  </a:cubicBezTo>
                  <a:close/>
                </a:path>
              </a:pathLst>
            </a:custGeom>
            <a:solidFill>
              <a:srgbClr val="1F2E56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6131353" y="3445377"/>
              <a:ext cx="1018570" cy="718441"/>
            </a:xfrm>
            <a:custGeom>
              <a:avLst/>
              <a:gdLst/>
              <a:ahLst/>
              <a:cxnLst/>
              <a:rect l="l" t="t" r="r" b="b"/>
              <a:pathLst>
                <a:path w="10670" h="7526" extrusionOk="0">
                  <a:moveTo>
                    <a:pt x="769" y="0"/>
                  </a:moveTo>
                  <a:cubicBezTo>
                    <a:pt x="496" y="427"/>
                    <a:pt x="232" y="865"/>
                    <a:pt x="1" y="1336"/>
                  </a:cubicBezTo>
                  <a:cubicBezTo>
                    <a:pt x="2495" y="4574"/>
                    <a:pt x="6325" y="6790"/>
                    <a:pt x="10362" y="7526"/>
                  </a:cubicBezTo>
                  <a:cubicBezTo>
                    <a:pt x="10472" y="7434"/>
                    <a:pt x="10573" y="7324"/>
                    <a:pt x="10670" y="7209"/>
                  </a:cubicBezTo>
                  <a:cubicBezTo>
                    <a:pt x="6651" y="6694"/>
                    <a:pt x="3095" y="3479"/>
                    <a:pt x="769" y="0"/>
                  </a:cubicBezTo>
                  <a:close/>
                </a:path>
              </a:pathLst>
            </a:custGeom>
            <a:solidFill>
              <a:srgbClr val="1F2E56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7078232" y="2960720"/>
              <a:ext cx="225002" cy="186149"/>
            </a:xfrm>
            <a:custGeom>
              <a:avLst/>
              <a:gdLst/>
              <a:ahLst/>
              <a:cxnLst/>
              <a:rect l="l" t="t" r="r" b="b"/>
              <a:pathLst>
                <a:path w="2357" h="1950" extrusionOk="0">
                  <a:moveTo>
                    <a:pt x="886" y="0"/>
                  </a:moveTo>
                  <a:cubicBezTo>
                    <a:pt x="845" y="0"/>
                    <a:pt x="804" y="2"/>
                    <a:pt x="764" y="7"/>
                  </a:cubicBezTo>
                  <a:cubicBezTo>
                    <a:pt x="433" y="50"/>
                    <a:pt x="116" y="295"/>
                    <a:pt x="63" y="626"/>
                  </a:cubicBezTo>
                  <a:cubicBezTo>
                    <a:pt x="1" y="987"/>
                    <a:pt x="245" y="1329"/>
                    <a:pt x="520" y="1569"/>
                  </a:cubicBezTo>
                  <a:cubicBezTo>
                    <a:pt x="767" y="1777"/>
                    <a:pt x="1069" y="1950"/>
                    <a:pt x="1387" y="1950"/>
                  </a:cubicBezTo>
                  <a:cubicBezTo>
                    <a:pt x="1421" y="1950"/>
                    <a:pt x="1456" y="1948"/>
                    <a:pt x="1490" y="1944"/>
                  </a:cubicBezTo>
                  <a:cubicBezTo>
                    <a:pt x="1836" y="1900"/>
                    <a:pt x="2139" y="1622"/>
                    <a:pt x="2211" y="1280"/>
                  </a:cubicBezTo>
                  <a:cubicBezTo>
                    <a:pt x="2356" y="561"/>
                    <a:pt x="1539" y="0"/>
                    <a:pt x="886" y="0"/>
                  </a:cubicBezTo>
                  <a:close/>
                </a:path>
              </a:pathLst>
            </a:custGeom>
            <a:solidFill>
              <a:srgbClr val="1F2E56">
                <a:alpha val="290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6218748" y="2933292"/>
              <a:ext cx="534487" cy="472628"/>
            </a:xfrm>
            <a:custGeom>
              <a:avLst/>
              <a:gdLst/>
              <a:ahLst/>
              <a:cxnLst/>
              <a:rect l="l" t="t" r="r" b="b"/>
              <a:pathLst>
                <a:path w="5599" h="4951" extrusionOk="0">
                  <a:moveTo>
                    <a:pt x="5406" y="1"/>
                  </a:moveTo>
                  <a:cubicBezTo>
                    <a:pt x="5382" y="1"/>
                    <a:pt x="5358" y="6"/>
                    <a:pt x="5335" y="16"/>
                  </a:cubicBezTo>
                  <a:cubicBezTo>
                    <a:pt x="3235" y="1035"/>
                    <a:pt x="1389" y="2664"/>
                    <a:pt x="49" y="4687"/>
                  </a:cubicBezTo>
                  <a:cubicBezTo>
                    <a:pt x="1" y="4769"/>
                    <a:pt x="20" y="4870"/>
                    <a:pt x="97" y="4923"/>
                  </a:cubicBezTo>
                  <a:cubicBezTo>
                    <a:pt x="125" y="4942"/>
                    <a:pt x="157" y="4951"/>
                    <a:pt x="188" y="4951"/>
                  </a:cubicBezTo>
                  <a:cubicBezTo>
                    <a:pt x="244" y="4951"/>
                    <a:pt x="299" y="4923"/>
                    <a:pt x="333" y="4874"/>
                  </a:cubicBezTo>
                  <a:cubicBezTo>
                    <a:pt x="1639" y="2900"/>
                    <a:pt x="3436" y="1309"/>
                    <a:pt x="5479" y="318"/>
                  </a:cubicBezTo>
                  <a:cubicBezTo>
                    <a:pt x="5565" y="280"/>
                    <a:pt x="5599" y="180"/>
                    <a:pt x="5561" y="93"/>
                  </a:cubicBezTo>
                  <a:cubicBezTo>
                    <a:pt x="5530" y="34"/>
                    <a:pt x="5469" y="1"/>
                    <a:pt x="5406" y="1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1"/>
            <p:cNvSpPr/>
            <p:nvPr/>
          </p:nvSpPr>
          <p:spPr>
            <a:xfrm>
              <a:off x="6963252" y="3854280"/>
              <a:ext cx="94984" cy="148156"/>
            </a:xfrm>
            <a:custGeom>
              <a:avLst/>
              <a:gdLst/>
              <a:ahLst/>
              <a:cxnLst/>
              <a:rect l="l" t="t" r="r" b="b"/>
              <a:pathLst>
                <a:path w="995" h="1552" extrusionOk="0">
                  <a:moveTo>
                    <a:pt x="807" y="1"/>
                  </a:moveTo>
                  <a:cubicBezTo>
                    <a:pt x="745" y="1"/>
                    <a:pt x="685" y="35"/>
                    <a:pt x="653" y="93"/>
                  </a:cubicBezTo>
                  <a:cubicBezTo>
                    <a:pt x="452" y="497"/>
                    <a:pt x="245" y="901"/>
                    <a:pt x="43" y="1309"/>
                  </a:cubicBezTo>
                  <a:cubicBezTo>
                    <a:pt x="1" y="1391"/>
                    <a:pt x="34" y="1493"/>
                    <a:pt x="121" y="1535"/>
                  </a:cubicBezTo>
                  <a:cubicBezTo>
                    <a:pt x="144" y="1546"/>
                    <a:pt x="168" y="1551"/>
                    <a:pt x="192" y="1551"/>
                  </a:cubicBezTo>
                  <a:cubicBezTo>
                    <a:pt x="254" y="1551"/>
                    <a:pt x="315" y="1517"/>
                    <a:pt x="347" y="1459"/>
                  </a:cubicBezTo>
                  <a:cubicBezTo>
                    <a:pt x="549" y="1055"/>
                    <a:pt x="750" y="652"/>
                    <a:pt x="957" y="242"/>
                  </a:cubicBezTo>
                  <a:cubicBezTo>
                    <a:pt x="995" y="162"/>
                    <a:pt x="961" y="60"/>
                    <a:pt x="880" y="17"/>
                  </a:cubicBezTo>
                  <a:cubicBezTo>
                    <a:pt x="856" y="6"/>
                    <a:pt x="832" y="1"/>
                    <a:pt x="807" y="1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1"/>
            <p:cNvSpPr/>
            <p:nvPr/>
          </p:nvSpPr>
          <p:spPr>
            <a:xfrm>
              <a:off x="5335746" y="2017744"/>
              <a:ext cx="112931" cy="226243"/>
            </a:xfrm>
            <a:custGeom>
              <a:avLst/>
              <a:gdLst/>
              <a:ahLst/>
              <a:cxnLst/>
              <a:rect l="l" t="t" r="r" b="b"/>
              <a:pathLst>
                <a:path w="1183" h="2370" extrusionOk="0">
                  <a:moveTo>
                    <a:pt x="180" y="1"/>
                  </a:moveTo>
                  <a:cubicBezTo>
                    <a:pt x="124" y="1"/>
                    <a:pt x="70" y="31"/>
                    <a:pt x="44" y="84"/>
                  </a:cubicBezTo>
                  <a:cubicBezTo>
                    <a:pt x="0" y="160"/>
                    <a:pt x="35" y="257"/>
                    <a:pt x="107" y="295"/>
                  </a:cubicBezTo>
                  <a:cubicBezTo>
                    <a:pt x="226" y="357"/>
                    <a:pt x="333" y="434"/>
                    <a:pt x="424" y="530"/>
                  </a:cubicBezTo>
                  <a:cubicBezTo>
                    <a:pt x="568" y="670"/>
                    <a:pt x="679" y="843"/>
                    <a:pt x="756" y="1029"/>
                  </a:cubicBezTo>
                  <a:cubicBezTo>
                    <a:pt x="832" y="1217"/>
                    <a:pt x="871" y="1419"/>
                    <a:pt x="871" y="1621"/>
                  </a:cubicBezTo>
                  <a:cubicBezTo>
                    <a:pt x="871" y="1803"/>
                    <a:pt x="837" y="1987"/>
                    <a:pt x="765" y="2154"/>
                  </a:cubicBezTo>
                  <a:cubicBezTo>
                    <a:pt x="732" y="2231"/>
                    <a:pt x="770" y="2322"/>
                    <a:pt x="847" y="2356"/>
                  </a:cubicBezTo>
                  <a:cubicBezTo>
                    <a:pt x="868" y="2365"/>
                    <a:pt x="890" y="2369"/>
                    <a:pt x="912" y="2369"/>
                  </a:cubicBezTo>
                  <a:cubicBezTo>
                    <a:pt x="973" y="2369"/>
                    <a:pt x="1029" y="2335"/>
                    <a:pt x="1053" y="2275"/>
                  </a:cubicBezTo>
                  <a:cubicBezTo>
                    <a:pt x="1145" y="2067"/>
                    <a:pt x="1183" y="1843"/>
                    <a:pt x="1183" y="1621"/>
                  </a:cubicBezTo>
                  <a:cubicBezTo>
                    <a:pt x="1183" y="1299"/>
                    <a:pt x="1096" y="978"/>
                    <a:pt x="938" y="694"/>
                  </a:cubicBezTo>
                  <a:cubicBezTo>
                    <a:pt x="856" y="554"/>
                    <a:pt x="760" y="424"/>
                    <a:pt x="645" y="309"/>
                  </a:cubicBezTo>
                  <a:cubicBezTo>
                    <a:pt x="530" y="193"/>
                    <a:pt x="399" y="98"/>
                    <a:pt x="255" y="20"/>
                  </a:cubicBezTo>
                  <a:cubicBezTo>
                    <a:pt x="231" y="7"/>
                    <a:pt x="205" y="1"/>
                    <a:pt x="180" y="1"/>
                  </a:cubicBezTo>
                  <a:close/>
                </a:path>
              </a:pathLst>
            </a:custGeom>
            <a:solidFill>
              <a:srgbClr val="FEB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6826951" y="2177049"/>
              <a:ext cx="224047" cy="104148"/>
            </a:xfrm>
            <a:custGeom>
              <a:avLst/>
              <a:gdLst/>
              <a:ahLst/>
              <a:cxnLst/>
              <a:rect l="l" t="t" r="r" b="b"/>
              <a:pathLst>
                <a:path w="2347" h="1091" extrusionOk="0">
                  <a:moveTo>
                    <a:pt x="174" y="1"/>
                  </a:moveTo>
                  <a:cubicBezTo>
                    <a:pt x="138" y="1"/>
                    <a:pt x="103" y="13"/>
                    <a:pt x="73" y="39"/>
                  </a:cubicBezTo>
                  <a:cubicBezTo>
                    <a:pt x="11" y="96"/>
                    <a:pt x="1" y="192"/>
                    <a:pt x="58" y="260"/>
                  </a:cubicBezTo>
                  <a:cubicBezTo>
                    <a:pt x="285" y="524"/>
                    <a:pt x="568" y="731"/>
                    <a:pt x="885" y="870"/>
                  </a:cubicBezTo>
                  <a:cubicBezTo>
                    <a:pt x="1198" y="1014"/>
                    <a:pt x="1544" y="1091"/>
                    <a:pt x="1885" y="1091"/>
                  </a:cubicBezTo>
                  <a:cubicBezTo>
                    <a:pt x="1990" y="1091"/>
                    <a:pt x="2096" y="1081"/>
                    <a:pt x="2203" y="1067"/>
                  </a:cubicBezTo>
                  <a:cubicBezTo>
                    <a:pt x="2283" y="1057"/>
                    <a:pt x="2347" y="981"/>
                    <a:pt x="2332" y="894"/>
                  </a:cubicBezTo>
                  <a:cubicBezTo>
                    <a:pt x="2323" y="814"/>
                    <a:pt x="2252" y="759"/>
                    <a:pt x="2176" y="759"/>
                  </a:cubicBezTo>
                  <a:cubicBezTo>
                    <a:pt x="2170" y="759"/>
                    <a:pt x="2165" y="759"/>
                    <a:pt x="2159" y="759"/>
                  </a:cubicBezTo>
                  <a:cubicBezTo>
                    <a:pt x="2068" y="773"/>
                    <a:pt x="1977" y="779"/>
                    <a:pt x="1885" y="779"/>
                  </a:cubicBezTo>
                  <a:cubicBezTo>
                    <a:pt x="1587" y="779"/>
                    <a:pt x="1289" y="711"/>
                    <a:pt x="1010" y="586"/>
                  </a:cubicBezTo>
                  <a:cubicBezTo>
                    <a:pt x="737" y="462"/>
                    <a:pt x="491" y="283"/>
                    <a:pt x="294" y="58"/>
                  </a:cubicBezTo>
                  <a:cubicBezTo>
                    <a:pt x="262" y="20"/>
                    <a:pt x="218" y="1"/>
                    <a:pt x="174" y="1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6772926" y="2306001"/>
              <a:ext cx="239607" cy="98611"/>
            </a:xfrm>
            <a:custGeom>
              <a:avLst/>
              <a:gdLst/>
              <a:ahLst/>
              <a:cxnLst/>
              <a:rect l="l" t="t" r="r" b="b"/>
              <a:pathLst>
                <a:path w="2510" h="1033" extrusionOk="0">
                  <a:moveTo>
                    <a:pt x="173" y="0"/>
                  </a:moveTo>
                  <a:cubicBezTo>
                    <a:pt x="129" y="0"/>
                    <a:pt x="84" y="20"/>
                    <a:pt x="52" y="57"/>
                  </a:cubicBezTo>
                  <a:cubicBezTo>
                    <a:pt x="1" y="125"/>
                    <a:pt x="10" y="220"/>
                    <a:pt x="77" y="278"/>
                  </a:cubicBezTo>
                  <a:cubicBezTo>
                    <a:pt x="365" y="518"/>
                    <a:pt x="702" y="711"/>
                    <a:pt x="1057" y="835"/>
                  </a:cubicBezTo>
                  <a:cubicBezTo>
                    <a:pt x="1418" y="966"/>
                    <a:pt x="1793" y="1032"/>
                    <a:pt x="2177" y="1032"/>
                  </a:cubicBezTo>
                  <a:cubicBezTo>
                    <a:pt x="2235" y="1032"/>
                    <a:pt x="2297" y="1032"/>
                    <a:pt x="2359" y="1028"/>
                  </a:cubicBezTo>
                  <a:cubicBezTo>
                    <a:pt x="2446" y="1023"/>
                    <a:pt x="2509" y="951"/>
                    <a:pt x="2503" y="864"/>
                  </a:cubicBezTo>
                  <a:cubicBezTo>
                    <a:pt x="2499" y="780"/>
                    <a:pt x="2432" y="715"/>
                    <a:pt x="2349" y="715"/>
                  </a:cubicBezTo>
                  <a:cubicBezTo>
                    <a:pt x="2346" y="715"/>
                    <a:pt x="2344" y="715"/>
                    <a:pt x="2341" y="715"/>
                  </a:cubicBezTo>
                  <a:cubicBezTo>
                    <a:pt x="2288" y="720"/>
                    <a:pt x="2230" y="720"/>
                    <a:pt x="2177" y="720"/>
                  </a:cubicBezTo>
                  <a:cubicBezTo>
                    <a:pt x="1831" y="720"/>
                    <a:pt x="1490" y="658"/>
                    <a:pt x="1163" y="542"/>
                  </a:cubicBezTo>
                  <a:cubicBezTo>
                    <a:pt x="841" y="427"/>
                    <a:pt x="538" y="254"/>
                    <a:pt x="274" y="38"/>
                  </a:cubicBezTo>
                  <a:cubicBezTo>
                    <a:pt x="244" y="13"/>
                    <a:pt x="208" y="0"/>
                    <a:pt x="173" y="0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1"/>
            <p:cNvSpPr/>
            <p:nvPr/>
          </p:nvSpPr>
          <p:spPr>
            <a:xfrm>
              <a:off x="6740378" y="2408990"/>
              <a:ext cx="227484" cy="139182"/>
            </a:xfrm>
            <a:custGeom>
              <a:avLst/>
              <a:gdLst/>
              <a:ahLst/>
              <a:cxnLst/>
              <a:rect l="l" t="t" r="r" b="b"/>
              <a:pathLst>
                <a:path w="2383" h="1458" extrusionOk="0">
                  <a:moveTo>
                    <a:pt x="168" y="0"/>
                  </a:moveTo>
                  <a:cubicBezTo>
                    <a:pt x="130" y="0"/>
                    <a:pt x="92" y="15"/>
                    <a:pt x="62" y="45"/>
                  </a:cubicBezTo>
                  <a:cubicBezTo>
                    <a:pt x="0" y="102"/>
                    <a:pt x="0" y="204"/>
                    <a:pt x="58" y="266"/>
                  </a:cubicBezTo>
                  <a:cubicBezTo>
                    <a:pt x="197" y="410"/>
                    <a:pt x="342" y="559"/>
                    <a:pt x="495" y="703"/>
                  </a:cubicBezTo>
                  <a:cubicBezTo>
                    <a:pt x="644" y="843"/>
                    <a:pt x="807" y="978"/>
                    <a:pt x="990" y="1098"/>
                  </a:cubicBezTo>
                  <a:cubicBezTo>
                    <a:pt x="1149" y="1198"/>
                    <a:pt x="1322" y="1290"/>
                    <a:pt x="1509" y="1352"/>
                  </a:cubicBezTo>
                  <a:cubicBezTo>
                    <a:pt x="1691" y="1419"/>
                    <a:pt x="1884" y="1457"/>
                    <a:pt x="2085" y="1457"/>
                  </a:cubicBezTo>
                  <a:cubicBezTo>
                    <a:pt x="2134" y="1457"/>
                    <a:pt x="2187" y="1453"/>
                    <a:pt x="2234" y="1448"/>
                  </a:cubicBezTo>
                  <a:cubicBezTo>
                    <a:pt x="2321" y="1439"/>
                    <a:pt x="2383" y="1362"/>
                    <a:pt x="2374" y="1275"/>
                  </a:cubicBezTo>
                  <a:cubicBezTo>
                    <a:pt x="2365" y="1196"/>
                    <a:pt x="2293" y="1135"/>
                    <a:pt x="2214" y="1135"/>
                  </a:cubicBezTo>
                  <a:cubicBezTo>
                    <a:pt x="2211" y="1135"/>
                    <a:pt x="2208" y="1135"/>
                    <a:pt x="2205" y="1136"/>
                  </a:cubicBezTo>
                  <a:cubicBezTo>
                    <a:pt x="2163" y="1140"/>
                    <a:pt x="2123" y="1146"/>
                    <a:pt x="2085" y="1146"/>
                  </a:cubicBezTo>
                  <a:cubicBezTo>
                    <a:pt x="1927" y="1146"/>
                    <a:pt x="1764" y="1111"/>
                    <a:pt x="1610" y="1060"/>
                  </a:cubicBezTo>
                  <a:cubicBezTo>
                    <a:pt x="1451" y="1006"/>
                    <a:pt x="1302" y="929"/>
                    <a:pt x="1158" y="833"/>
                  </a:cubicBezTo>
                  <a:cubicBezTo>
                    <a:pt x="999" y="732"/>
                    <a:pt x="850" y="607"/>
                    <a:pt x="706" y="472"/>
                  </a:cubicBezTo>
                  <a:cubicBezTo>
                    <a:pt x="562" y="339"/>
                    <a:pt x="422" y="194"/>
                    <a:pt x="284" y="50"/>
                  </a:cubicBezTo>
                  <a:cubicBezTo>
                    <a:pt x="251" y="17"/>
                    <a:pt x="209" y="0"/>
                    <a:pt x="168" y="0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6661823" y="2450702"/>
              <a:ext cx="53840" cy="265764"/>
            </a:xfrm>
            <a:custGeom>
              <a:avLst/>
              <a:gdLst/>
              <a:ahLst/>
              <a:cxnLst/>
              <a:rect l="l" t="t" r="r" b="b"/>
              <a:pathLst>
                <a:path w="564" h="2784" extrusionOk="0">
                  <a:moveTo>
                    <a:pt x="314" y="0"/>
                  </a:moveTo>
                  <a:cubicBezTo>
                    <a:pt x="247" y="0"/>
                    <a:pt x="185" y="45"/>
                    <a:pt x="165" y="113"/>
                  </a:cubicBezTo>
                  <a:cubicBezTo>
                    <a:pt x="54" y="492"/>
                    <a:pt x="1" y="887"/>
                    <a:pt x="1" y="1275"/>
                  </a:cubicBezTo>
                  <a:cubicBezTo>
                    <a:pt x="1" y="1756"/>
                    <a:pt x="83" y="2231"/>
                    <a:pt x="242" y="2679"/>
                  </a:cubicBezTo>
                  <a:cubicBezTo>
                    <a:pt x="265" y="2743"/>
                    <a:pt x="323" y="2784"/>
                    <a:pt x="386" y="2784"/>
                  </a:cubicBezTo>
                  <a:cubicBezTo>
                    <a:pt x="403" y="2784"/>
                    <a:pt x="421" y="2781"/>
                    <a:pt x="438" y="2775"/>
                  </a:cubicBezTo>
                  <a:cubicBezTo>
                    <a:pt x="520" y="2746"/>
                    <a:pt x="564" y="2659"/>
                    <a:pt x="535" y="2577"/>
                  </a:cubicBezTo>
                  <a:cubicBezTo>
                    <a:pt x="386" y="2160"/>
                    <a:pt x="313" y="1718"/>
                    <a:pt x="313" y="1275"/>
                  </a:cubicBezTo>
                  <a:cubicBezTo>
                    <a:pt x="313" y="915"/>
                    <a:pt x="362" y="550"/>
                    <a:pt x="462" y="199"/>
                  </a:cubicBezTo>
                  <a:cubicBezTo>
                    <a:pt x="486" y="117"/>
                    <a:pt x="438" y="31"/>
                    <a:pt x="357" y="7"/>
                  </a:cubicBezTo>
                  <a:cubicBezTo>
                    <a:pt x="343" y="2"/>
                    <a:pt x="328" y="0"/>
                    <a:pt x="314" y="0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6530771" y="2395246"/>
              <a:ext cx="125245" cy="213737"/>
            </a:xfrm>
            <a:custGeom>
              <a:avLst/>
              <a:gdLst/>
              <a:ahLst/>
              <a:cxnLst/>
              <a:rect l="l" t="t" r="r" b="b"/>
              <a:pathLst>
                <a:path w="1312" h="2239" extrusionOk="0">
                  <a:moveTo>
                    <a:pt x="1143" y="0"/>
                  </a:moveTo>
                  <a:cubicBezTo>
                    <a:pt x="1102" y="0"/>
                    <a:pt x="1060" y="17"/>
                    <a:pt x="1028" y="50"/>
                  </a:cubicBezTo>
                  <a:cubicBezTo>
                    <a:pt x="495" y="592"/>
                    <a:pt x="139" y="1304"/>
                    <a:pt x="14" y="2058"/>
                  </a:cubicBezTo>
                  <a:cubicBezTo>
                    <a:pt x="0" y="2145"/>
                    <a:pt x="58" y="2222"/>
                    <a:pt x="144" y="2236"/>
                  </a:cubicBezTo>
                  <a:cubicBezTo>
                    <a:pt x="154" y="2237"/>
                    <a:pt x="163" y="2238"/>
                    <a:pt x="172" y="2238"/>
                  </a:cubicBezTo>
                  <a:cubicBezTo>
                    <a:pt x="246" y="2238"/>
                    <a:pt x="309" y="2184"/>
                    <a:pt x="322" y="2107"/>
                  </a:cubicBezTo>
                  <a:cubicBezTo>
                    <a:pt x="433" y="1419"/>
                    <a:pt x="764" y="765"/>
                    <a:pt x="1254" y="266"/>
                  </a:cubicBezTo>
                  <a:cubicBezTo>
                    <a:pt x="1312" y="204"/>
                    <a:pt x="1312" y="102"/>
                    <a:pt x="1249" y="44"/>
                  </a:cubicBezTo>
                  <a:cubicBezTo>
                    <a:pt x="1219" y="15"/>
                    <a:pt x="1182" y="0"/>
                    <a:pt x="1143" y="0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1"/>
            <p:cNvSpPr/>
            <p:nvPr/>
          </p:nvSpPr>
          <p:spPr>
            <a:xfrm>
              <a:off x="6439904" y="2300751"/>
              <a:ext cx="106057" cy="158943"/>
            </a:xfrm>
            <a:custGeom>
              <a:avLst/>
              <a:gdLst/>
              <a:ahLst/>
              <a:cxnLst/>
              <a:rect l="l" t="t" r="r" b="b"/>
              <a:pathLst>
                <a:path w="1111" h="1665" extrusionOk="0">
                  <a:moveTo>
                    <a:pt x="932" y="1"/>
                  </a:moveTo>
                  <a:cubicBezTo>
                    <a:pt x="904" y="1"/>
                    <a:pt x="876" y="9"/>
                    <a:pt x="851" y="25"/>
                  </a:cubicBezTo>
                  <a:cubicBezTo>
                    <a:pt x="596" y="180"/>
                    <a:pt x="385" y="400"/>
                    <a:pt x="241" y="655"/>
                  </a:cubicBezTo>
                  <a:cubicBezTo>
                    <a:pt x="92" y="914"/>
                    <a:pt x="5" y="1207"/>
                    <a:pt x="1" y="1506"/>
                  </a:cubicBezTo>
                  <a:cubicBezTo>
                    <a:pt x="1" y="1593"/>
                    <a:pt x="68" y="1659"/>
                    <a:pt x="154" y="1664"/>
                  </a:cubicBezTo>
                  <a:cubicBezTo>
                    <a:pt x="241" y="1664"/>
                    <a:pt x="307" y="1597"/>
                    <a:pt x="312" y="1511"/>
                  </a:cubicBezTo>
                  <a:cubicBezTo>
                    <a:pt x="318" y="1271"/>
                    <a:pt x="389" y="1025"/>
                    <a:pt x="509" y="814"/>
                  </a:cubicBezTo>
                  <a:cubicBezTo>
                    <a:pt x="629" y="602"/>
                    <a:pt x="808" y="415"/>
                    <a:pt x="1014" y="290"/>
                  </a:cubicBezTo>
                  <a:cubicBezTo>
                    <a:pt x="1086" y="247"/>
                    <a:pt x="1110" y="151"/>
                    <a:pt x="1067" y="78"/>
                  </a:cubicBezTo>
                  <a:cubicBezTo>
                    <a:pt x="1036" y="29"/>
                    <a:pt x="984" y="1"/>
                    <a:pt x="932" y="1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5620662" y="2582803"/>
              <a:ext cx="252877" cy="237507"/>
            </a:xfrm>
            <a:custGeom>
              <a:avLst/>
              <a:gdLst/>
              <a:ahLst/>
              <a:cxnLst/>
              <a:rect l="l" t="t" r="r" b="b"/>
              <a:pathLst>
                <a:path w="2649" h="2488" extrusionOk="0">
                  <a:moveTo>
                    <a:pt x="182" y="1"/>
                  </a:moveTo>
                  <a:cubicBezTo>
                    <a:pt x="125" y="1"/>
                    <a:pt x="71" y="33"/>
                    <a:pt x="43" y="89"/>
                  </a:cubicBezTo>
                  <a:cubicBezTo>
                    <a:pt x="0" y="161"/>
                    <a:pt x="34" y="257"/>
                    <a:pt x="111" y="295"/>
                  </a:cubicBezTo>
                  <a:cubicBezTo>
                    <a:pt x="351" y="421"/>
                    <a:pt x="591" y="545"/>
                    <a:pt x="821" y="680"/>
                  </a:cubicBezTo>
                  <a:cubicBezTo>
                    <a:pt x="1052" y="814"/>
                    <a:pt x="1274" y="958"/>
                    <a:pt x="1475" y="1127"/>
                  </a:cubicBezTo>
                  <a:cubicBezTo>
                    <a:pt x="1677" y="1290"/>
                    <a:pt x="1860" y="1482"/>
                    <a:pt x="2009" y="1689"/>
                  </a:cubicBezTo>
                  <a:cubicBezTo>
                    <a:pt x="2154" y="1900"/>
                    <a:pt x="2263" y="2127"/>
                    <a:pt x="2327" y="2371"/>
                  </a:cubicBezTo>
                  <a:cubicBezTo>
                    <a:pt x="2342" y="2439"/>
                    <a:pt x="2405" y="2488"/>
                    <a:pt x="2473" y="2488"/>
                  </a:cubicBezTo>
                  <a:cubicBezTo>
                    <a:pt x="2486" y="2488"/>
                    <a:pt x="2500" y="2486"/>
                    <a:pt x="2513" y="2482"/>
                  </a:cubicBezTo>
                  <a:cubicBezTo>
                    <a:pt x="2595" y="2462"/>
                    <a:pt x="2648" y="2381"/>
                    <a:pt x="2629" y="2295"/>
                  </a:cubicBezTo>
                  <a:cubicBezTo>
                    <a:pt x="2557" y="2011"/>
                    <a:pt x="2427" y="1747"/>
                    <a:pt x="2263" y="1511"/>
                  </a:cubicBezTo>
                  <a:cubicBezTo>
                    <a:pt x="2096" y="1275"/>
                    <a:pt x="1894" y="1064"/>
                    <a:pt x="1673" y="882"/>
                  </a:cubicBezTo>
                  <a:cubicBezTo>
                    <a:pt x="1456" y="703"/>
                    <a:pt x="1221" y="550"/>
                    <a:pt x="981" y="410"/>
                  </a:cubicBezTo>
                  <a:cubicBezTo>
                    <a:pt x="741" y="271"/>
                    <a:pt x="495" y="142"/>
                    <a:pt x="251" y="17"/>
                  </a:cubicBezTo>
                  <a:cubicBezTo>
                    <a:pt x="228" y="6"/>
                    <a:pt x="205" y="1"/>
                    <a:pt x="182" y="1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5593554" y="2787923"/>
              <a:ext cx="262518" cy="168203"/>
            </a:xfrm>
            <a:custGeom>
              <a:avLst/>
              <a:gdLst/>
              <a:ahLst/>
              <a:cxnLst/>
              <a:rect l="l" t="t" r="r" b="b"/>
              <a:pathLst>
                <a:path w="2750" h="1762" extrusionOk="0">
                  <a:moveTo>
                    <a:pt x="164" y="1"/>
                  </a:moveTo>
                  <a:cubicBezTo>
                    <a:pt x="90" y="1"/>
                    <a:pt x="19" y="56"/>
                    <a:pt x="10" y="136"/>
                  </a:cubicBezTo>
                  <a:cubicBezTo>
                    <a:pt x="1" y="222"/>
                    <a:pt x="63" y="299"/>
                    <a:pt x="149" y="309"/>
                  </a:cubicBezTo>
                  <a:cubicBezTo>
                    <a:pt x="606" y="366"/>
                    <a:pt x="1048" y="521"/>
                    <a:pt x="1442" y="761"/>
                  </a:cubicBezTo>
                  <a:cubicBezTo>
                    <a:pt x="1837" y="996"/>
                    <a:pt x="2183" y="1318"/>
                    <a:pt x="2447" y="1693"/>
                  </a:cubicBezTo>
                  <a:cubicBezTo>
                    <a:pt x="2477" y="1737"/>
                    <a:pt x="2524" y="1761"/>
                    <a:pt x="2573" y="1761"/>
                  </a:cubicBezTo>
                  <a:cubicBezTo>
                    <a:pt x="2604" y="1761"/>
                    <a:pt x="2635" y="1752"/>
                    <a:pt x="2663" y="1732"/>
                  </a:cubicBezTo>
                  <a:cubicBezTo>
                    <a:pt x="2735" y="1683"/>
                    <a:pt x="2749" y="1588"/>
                    <a:pt x="2702" y="1515"/>
                  </a:cubicBezTo>
                  <a:cubicBezTo>
                    <a:pt x="2413" y="1102"/>
                    <a:pt x="2034" y="751"/>
                    <a:pt x="1606" y="492"/>
                  </a:cubicBezTo>
                  <a:cubicBezTo>
                    <a:pt x="1174" y="232"/>
                    <a:pt x="688" y="59"/>
                    <a:pt x="183" y="2"/>
                  </a:cubicBezTo>
                  <a:cubicBezTo>
                    <a:pt x="176" y="1"/>
                    <a:pt x="170" y="1"/>
                    <a:pt x="164" y="1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5571983" y="2991134"/>
              <a:ext cx="248772" cy="92025"/>
            </a:xfrm>
            <a:custGeom>
              <a:avLst/>
              <a:gdLst/>
              <a:ahLst/>
              <a:cxnLst/>
              <a:rect l="l" t="t" r="r" b="b"/>
              <a:pathLst>
                <a:path w="2606" h="964" extrusionOk="0">
                  <a:moveTo>
                    <a:pt x="697" y="1"/>
                  </a:moveTo>
                  <a:cubicBezTo>
                    <a:pt x="510" y="1"/>
                    <a:pt x="322" y="20"/>
                    <a:pt x="140" y="58"/>
                  </a:cubicBezTo>
                  <a:cubicBezTo>
                    <a:pt x="58" y="78"/>
                    <a:pt x="1" y="160"/>
                    <a:pt x="20" y="242"/>
                  </a:cubicBezTo>
                  <a:cubicBezTo>
                    <a:pt x="37" y="316"/>
                    <a:pt x="99" y="366"/>
                    <a:pt x="171" y="366"/>
                  </a:cubicBezTo>
                  <a:cubicBezTo>
                    <a:pt x="183" y="366"/>
                    <a:pt x="195" y="364"/>
                    <a:pt x="207" y="362"/>
                  </a:cubicBezTo>
                  <a:cubicBezTo>
                    <a:pt x="366" y="328"/>
                    <a:pt x="535" y="313"/>
                    <a:pt x="697" y="313"/>
                  </a:cubicBezTo>
                  <a:cubicBezTo>
                    <a:pt x="708" y="313"/>
                    <a:pt x="719" y="313"/>
                    <a:pt x="731" y="313"/>
                  </a:cubicBezTo>
                  <a:cubicBezTo>
                    <a:pt x="1018" y="313"/>
                    <a:pt x="1304" y="370"/>
                    <a:pt x="1573" y="468"/>
                  </a:cubicBezTo>
                  <a:cubicBezTo>
                    <a:pt x="1846" y="573"/>
                    <a:pt x="2105" y="727"/>
                    <a:pt x="2327" y="923"/>
                  </a:cubicBezTo>
                  <a:cubicBezTo>
                    <a:pt x="2356" y="950"/>
                    <a:pt x="2393" y="963"/>
                    <a:pt x="2430" y="963"/>
                  </a:cubicBezTo>
                  <a:cubicBezTo>
                    <a:pt x="2474" y="963"/>
                    <a:pt x="2517" y="945"/>
                    <a:pt x="2548" y="910"/>
                  </a:cubicBezTo>
                  <a:cubicBezTo>
                    <a:pt x="2606" y="847"/>
                    <a:pt x="2600" y="746"/>
                    <a:pt x="2533" y="688"/>
                  </a:cubicBezTo>
                  <a:cubicBezTo>
                    <a:pt x="2283" y="468"/>
                    <a:pt x="1990" y="295"/>
                    <a:pt x="1677" y="179"/>
                  </a:cubicBezTo>
                  <a:cubicBezTo>
                    <a:pt x="1366" y="58"/>
                    <a:pt x="1034" y="1"/>
                    <a:pt x="697" y="1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5586205" y="3118750"/>
              <a:ext cx="219370" cy="51835"/>
            </a:xfrm>
            <a:custGeom>
              <a:avLst/>
              <a:gdLst/>
              <a:ahLst/>
              <a:cxnLst/>
              <a:rect l="l" t="t" r="r" b="b"/>
              <a:pathLst>
                <a:path w="2298" h="543" extrusionOk="0">
                  <a:moveTo>
                    <a:pt x="1500" y="0"/>
                  </a:moveTo>
                  <a:cubicBezTo>
                    <a:pt x="1034" y="0"/>
                    <a:pt x="563" y="77"/>
                    <a:pt x="121" y="240"/>
                  </a:cubicBezTo>
                  <a:cubicBezTo>
                    <a:pt x="40" y="269"/>
                    <a:pt x="0" y="356"/>
                    <a:pt x="29" y="438"/>
                  </a:cubicBezTo>
                  <a:cubicBezTo>
                    <a:pt x="52" y="502"/>
                    <a:pt x="110" y="542"/>
                    <a:pt x="174" y="542"/>
                  </a:cubicBezTo>
                  <a:cubicBezTo>
                    <a:pt x="191" y="542"/>
                    <a:pt x="209" y="539"/>
                    <a:pt x="226" y="533"/>
                  </a:cubicBezTo>
                  <a:cubicBezTo>
                    <a:pt x="635" y="385"/>
                    <a:pt x="1067" y="313"/>
                    <a:pt x="1500" y="313"/>
                  </a:cubicBezTo>
                  <a:cubicBezTo>
                    <a:pt x="1701" y="313"/>
                    <a:pt x="1903" y="327"/>
                    <a:pt x="2105" y="360"/>
                  </a:cubicBezTo>
                  <a:cubicBezTo>
                    <a:pt x="2114" y="362"/>
                    <a:pt x="2124" y="363"/>
                    <a:pt x="2132" y="363"/>
                  </a:cubicBezTo>
                  <a:cubicBezTo>
                    <a:pt x="2207" y="363"/>
                    <a:pt x="2271" y="308"/>
                    <a:pt x="2284" y="231"/>
                  </a:cubicBezTo>
                  <a:cubicBezTo>
                    <a:pt x="2298" y="145"/>
                    <a:pt x="2240" y="67"/>
                    <a:pt x="2158" y="53"/>
                  </a:cubicBezTo>
                  <a:cubicBezTo>
                    <a:pt x="1938" y="14"/>
                    <a:pt x="1721" y="0"/>
                    <a:pt x="1500" y="0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5622476" y="3220594"/>
              <a:ext cx="201518" cy="80856"/>
            </a:xfrm>
            <a:custGeom>
              <a:avLst/>
              <a:gdLst/>
              <a:ahLst/>
              <a:cxnLst/>
              <a:rect l="l" t="t" r="r" b="b"/>
              <a:pathLst>
                <a:path w="2111" h="847" extrusionOk="0">
                  <a:moveTo>
                    <a:pt x="1942" y="0"/>
                  </a:moveTo>
                  <a:cubicBezTo>
                    <a:pt x="1288" y="0"/>
                    <a:pt x="640" y="198"/>
                    <a:pt x="92" y="562"/>
                  </a:cubicBezTo>
                  <a:cubicBezTo>
                    <a:pt x="19" y="606"/>
                    <a:pt x="1" y="706"/>
                    <a:pt x="48" y="779"/>
                  </a:cubicBezTo>
                  <a:cubicBezTo>
                    <a:pt x="79" y="822"/>
                    <a:pt x="130" y="847"/>
                    <a:pt x="181" y="847"/>
                  </a:cubicBezTo>
                  <a:cubicBezTo>
                    <a:pt x="210" y="847"/>
                    <a:pt x="239" y="839"/>
                    <a:pt x="265" y="821"/>
                  </a:cubicBezTo>
                  <a:cubicBezTo>
                    <a:pt x="760" y="490"/>
                    <a:pt x="1350" y="313"/>
                    <a:pt x="1942" y="313"/>
                  </a:cubicBezTo>
                  <a:lnTo>
                    <a:pt x="1951" y="313"/>
                  </a:lnTo>
                  <a:cubicBezTo>
                    <a:pt x="2038" y="313"/>
                    <a:pt x="2110" y="245"/>
                    <a:pt x="2110" y="158"/>
                  </a:cubicBezTo>
                  <a:cubicBezTo>
                    <a:pt x="2110" y="72"/>
                    <a:pt x="2042" y="0"/>
                    <a:pt x="1956" y="0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5704085" y="3351455"/>
              <a:ext cx="174503" cy="77992"/>
            </a:xfrm>
            <a:custGeom>
              <a:avLst/>
              <a:gdLst/>
              <a:ahLst/>
              <a:cxnLst/>
              <a:rect l="l" t="t" r="r" b="b"/>
              <a:pathLst>
                <a:path w="1828" h="817" extrusionOk="0">
                  <a:moveTo>
                    <a:pt x="1579" y="0"/>
                  </a:moveTo>
                  <a:cubicBezTo>
                    <a:pt x="1570" y="0"/>
                    <a:pt x="1562" y="1"/>
                    <a:pt x="1553" y="3"/>
                  </a:cubicBezTo>
                  <a:cubicBezTo>
                    <a:pt x="1039" y="76"/>
                    <a:pt x="539" y="253"/>
                    <a:pt x="97" y="528"/>
                  </a:cubicBezTo>
                  <a:cubicBezTo>
                    <a:pt x="20" y="570"/>
                    <a:pt x="1" y="666"/>
                    <a:pt x="44" y="743"/>
                  </a:cubicBezTo>
                  <a:cubicBezTo>
                    <a:pt x="75" y="790"/>
                    <a:pt x="126" y="817"/>
                    <a:pt x="178" y="817"/>
                  </a:cubicBezTo>
                  <a:cubicBezTo>
                    <a:pt x="206" y="817"/>
                    <a:pt x="235" y="809"/>
                    <a:pt x="260" y="792"/>
                  </a:cubicBezTo>
                  <a:cubicBezTo>
                    <a:pt x="644" y="554"/>
                    <a:pt x="1079" y="394"/>
                    <a:pt x="1526" y="322"/>
                  </a:cubicBezTo>
                  <a:lnTo>
                    <a:pt x="1526" y="322"/>
                  </a:lnTo>
                  <a:cubicBezTo>
                    <a:pt x="1535" y="329"/>
                    <a:pt x="1544" y="337"/>
                    <a:pt x="1553" y="344"/>
                  </a:cubicBezTo>
                  <a:cubicBezTo>
                    <a:pt x="1581" y="368"/>
                    <a:pt x="1617" y="381"/>
                    <a:pt x="1654" y="381"/>
                  </a:cubicBezTo>
                  <a:cubicBezTo>
                    <a:pt x="1698" y="381"/>
                    <a:pt x="1743" y="363"/>
                    <a:pt x="1774" y="326"/>
                  </a:cubicBezTo>
                  <a:cubicBezTo>
                    <a:pt x="1827" y="262"/>
                    <a:pt x="1822" y="162"/>
                    <a:pt x="1755" y="104"/>
                  </a:cubicBezTo>
                  <a:cubicBezTo>
                    <a:pt x="1726" y="85"/>
                    <a:pt x="1702" y="61"/>
                    <a:pt x="1673" y="38"/>
                  </a:cubicBezTo>
                  <a:cubicBezTo>
                    <a:pt x="1646" y="14"/>
                    <a:pt x="1613" y="0"/>
                    <a:pt x="1579" y="0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7212757" y="3430582"/>
              <a:ext cx="148728" cy="72073"/>
            </a:xfrm>
            <a:custGeom>
              <a:avLst/>
              <a:gdLst/>
              <a:ahLst/>
              <a:cxnLst/>
              <a:rect l="l" t="t" r="r" b="b"/>
              <a:pathLst>
                <a:path w="1558" h="755" extrusionOk="0">
                  <a:moveTo>
                    <a:pt x="1375" y="1"/>
                  </a:moveTo>
                  <a:cubicBezTo>
                    <a:pt x="1144" y="1"/>
                    <a:pt x="909" y="39"/>
                    <a:pt x="692" y="121"/>
                  </a:cubicBezTo>
                  <a:cubicBezTo>
                    <a:pt x="472" y="198"/>
                    <a:pt x="265" y="309"/>
                    <a:pt x="82" y="458"/>
                  </a:cubicBezTo>
                  <a:cubicBezTo>
                    <a:pt x="11" y="515"/>
                    <a:pt x="0" y="621"/>
                    <a:pt x="58" y="693"/>
                  </a:cubicBezTo>
                  <a:cubicBezTo>
                    <a:pt x="90" y="734"/>
                    <a:pt x="138" y="755"/>
                    <a:pt x="187" y="755"/>
                  </a:cubicBezTo>
                  <a:cubicBezTo>
                    <a:pt x="225" y="755"/>
                    <a:pt x="263" y="742"/>
                    <a:pt x="294" y="717"/>
                  </a:cubicBezTo>
                  <a:cubicBezTo>
                    <a:pt x="448" y="597"/>
                    <a:pt x="621" y="500"/>
                    <a:pt x="803" y="438"/>
                  </a:cubicBezTo>
                  <a:cubicBezTo>
                    <a:pt x="986" y="371"/>
                    <a:pt x="1182" y="338"/>
                    <a:pt x="1375" y="338"/>
                  </a:cubicBezTo>
                  <a:lnTo>
                    <a:pt x="1390" y="338"/>
                  </a:lnTo>
                  <a:cubicBezTo>
                    <a:pt x="1481" y="338"/>
                    <a:pt x="1557" y="265"/>
                    <a:pt x="1557" y="169"/>
                  </a:cubicBezTo>
                  <a:cubicBezTo>
                    <a:pt x="1557" y="78"/>
                    <a:pt x="1486" y="1"/>
                    <a:pt x="1390" y="1"/>
                  </a:cubicBezTo>
                  <a:close/>
                </a:path>
              </a:pathLst>
            </a:custGeom>
            <a:solidFill>
              <a:srgbClr val="1F2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Homem em pé ao lado de uma mulher&#10;&#10;Descrição gerada automaticamente com confiança média">
            <a:extLst>
              <a:ext uri="{FF2B5EF4-FFF2-40B4-BE49-F238E27FC236}">
                <a16:creationId xmlns:a16="http://schemas.microsoft.com/office/drawing/2014/main" id="{AF9FBAA4-F2CE-294A-57D6-A99274B5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95" y="2358848"/>
            <a:ext cx="1706702" cy="2147785"/>
          </a:xfrm>
          <a:prstGeom prst="rect">
            <a:avLst/>
          </a:prstGeom>
        </p:spPr>
      </p:pic>
      <p:pic>
        <p:nvPicPr>
          <p:cNvPr id="11" name="Imagem 10" descr="Mulher em areia de praia&#10;&#10;Descrição gerada automaticamente">
            <a:extLst>
              <a:ext uri="{FF2B5EF4-FFF2-40B4-BE49-F238E27FC236}">
                <a16:creationId xmlns:a16="http://schemas.microsoft.com/office/drawing/2014/main" id="{AD81A2B4-AABA-C935-9D3A-F59A3153F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664" y="899333"/>
            <a:ext cx="1910880" cy="2271990"/>
          </a:xfrm>
          <a:prstGeom prst="rect">
            <a:avLst/>
          </a:prstGeom>
        </p:spPr>
      </p:pic>
      <p:grpSp>
        <p:nvGrpSpPr>
          <p:cNvPr id="1422" name="Google Shape;1422;p42"/>
          <p:cNvGrpSpPr/>
          <p:nvPr/>
        </p:nvGrpSpPr>
        <p:grpSpPr>
          <a:xfrm flipH="1">
            <a:off x="629456" y="1857617"/>
            <a:ext cx="2214680" cy="1686146"/>
            <a:chOff x="2286533" y="3872108"/>
            <a:chExt cx="758738" cy="577685"/>
          </a:xfrm>
        </p:grpSpPr>
        <p:sp>
          <p:nvSpPr>
            <p:cNvPr id="1423" name="Google Shape;1423;p42"/>
            <p:cNvSpPr/>
            <p:nvPr/>
          </p:nvSpPr>
          <p:spPr>
            <a:xfrm>
              <a:off x="2841376" y="3945372"/>
              <a:ext cx="66297" cy="12091"/>
            </a:xfrm>
            <a:custGeom>
              <a:avLst/>
              <a:gdLst/>
              <a:ahLst/>
              <a:cxnLst/>
              <a:rect l="l" t="t" r="r" b="b"/>
              <a:pathLst>
                <a:path w="2769" h="505" extrusionOk="0">
                  <a:moveTo>
                    <a:pt x="1533" y="1"/>
                  </a:moveTo>
                  <a:cubicBezTo>
                    <a:pt x="1019" y="77"/>
                    <a:pt x="510" y="174"/>
                    <a:pt x="0" y="274"/>
                  </a:cubicBezTo>
                  <a:cubicBezTo>
                    <a:pt x="923" y="318"/>
                    <a:pt x="1846" y="394"/>
                    <a:pt x="2768" y="505"/>
                  </a:cubicBezTo>
                  <a:cubicBezTo>
                    <a:pt x="2755" y="476"/>
                    <a:pt x="2749" y="447"/>
                    <a:pt x="2735" y="423"/>
                  </a:cubicBezTo>
                  <a:cubicBezTo>
                    <a:pt x="2341" y="269"/>
                    <a:pt x="1937" y="130"/>
                    <a:pt x="1533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2"/>
            <p:cNvSpPr/>
            <p:nvPr/>
          </p:nvSpPr>
          <p:spPr>
            <a:xfrm>
              <a:off x="2428081" y="3984829"/>
              <a:ext cx="483040" cy="383367"/>
            </a:xfrm>
            <a:custGeom>
              <a:avLst/>
              <a:gdLst/>
              <a:ahLst/>
              <a:cxnLst/>
              <a:rect l="l" t="t" r="r" b="b"/>
              <a:pathLst>
                <a:path w="20175" h="16012" extrusionOk="0">
                  <a:moveTo>
                    <a:pt x="20175" y="1"/>
                  </a:moveTo>
                  <a:cubicBezTo>
                    <a:pt x="18680" y="116"/>
                    <a:pt x="17185" y="347"/>
                    <a:pt x="15725" y="683"/>
                  </a:cubicBezTo>
                  <a:cubicBezTo>
                    <a:pt x="8362" y="2523"/>
                    <a:pt x="2302" y="7839"/>
                    <a:pt x="0" y="14985"/>
                  </a:cubicBezTo>
                  <a:lnTo>
                    <a:pt x="1505" y="12741"/>
                  </a:lnTo>
                  <a:lnTo>
                    <a:pt x="1288" y="15802"/>
                  </a:lnTo>
                  <a:cubicBezTo>
                    <a:pt x="1280" y="15935"/>
                    <a:pt x="1384" y="16012"/>
                    <a:pt x="1487" y="16012"/>
                  </a:cubicBezTo>
                  <a:cubicBezTo>
                    <a:pt x="1562" y="16012"/>
                    <a:pt x="1638" y="15970"/>
                    <a:pt x="1668" y="15879"/>
                  </a:cubicBezTo>
                  <a:cubicBezTo>
                    <a:pt x="4061" y="8348"/>
                    <a:pt x="11356" y="2505"/>
                    <a:pt x="19290" y="2091"/>
                  </a:cubicBezTo>
                  <a:cubicBezTo>
                    <a:pt x="19747" y="1596"/>
                    <a:pt x="20103" y="775"/>
                    <a:pt x="20175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2"/>
            <p:cNvSpPr/>
            <p:nvPr/>
          </p:nvSpPr>
          <p:spPr>
            <a:xfrm>
              <a:off x="2286533" y="3922363"/>
              <a:ext cx="632297" cy="527429"/>
            </a:xfrm>
            <a:custGeom>
              <a:avLst/>
              <a:gdLst/>
              <a:ahLst/>
              <a:cxnLst/>
              <a:rect l="l" t="t" r="r" b="b"/>
              <a:pathLst>
                <a:path w="26409" h="22029" extrusionOk="0">
                  <a:moveTo>
                    <a:pt x="18545" y="0"/>
                  </a:moveTo>
                  <a:cubicBezTo>
                    <a:pt x="15761" y="0"/>
                    <a:pt x="12976" y="565"/>
                    <a:pt x="10430" y="1692"/>
                  </a:cubicBezTo>
                  <a:cubicBezTo>
                    <a:pt x="5807" y="3739"/>
                    <a:pt x="2025" y="7603"/>
                    <a:pt x="59" y="12254"/>
                  </a:cubicBezTo>
                  <a:cubicBezTo>
                    <a:pt x="1" y="12393"/>
                    <a:pt x="117" y="12524"/>
                    <a:pt x="244" y="12524"/>
                  </a:cubicBezTo>
                  <a:cubicBezTo>
                    <a:pt x="284" y="12524"/>
                    <a:pt x="325" y="12510"/>
                    <a:pt x="362" y="12480"/>
                  </a:cubicBezTo>
                  <a:lnTo>
                    <a:pt x="5528" y="8348"/>
                  </a:lnTo>
                  <a:lnTo>
                    <a:pt x="901" y="15532"/>
                  </a:lnTo>
                  <a:cubicBezTo>
                    <a:pt x="812" y="15676"/>
                    <a:pt x="930" y="15835"/>
                    <a:pt x="1067" y="15835"/>
                  </a:cubicBezTo>
                  <a:cubicBezTo>
                    <a:pt x="1107" y="15835"/>
                    <a:pt x="1150" y="15820"/>
                    <a:pt x="1189" y="15787"/>
                  </a:cubicBezTo>
                  <a:lnTo>
                    <a:pt x="6120" y="11730"/>
                  </a:lnTo>
                  <a:lnTo>
                    <a:pt x="6120" y="11730"/>
                  </a:lnTo>
                  <a:cubicBezTo>
                    <a:pt x="4000" y="14658"/>
                    <a:pt x="2780" y="18223"/>
                    <a:pt x="2645" y="21833"/>
                  </a:cubicBezTo>
                  <a:cubicBezTo>
                    <a:pt x="2639" y="21953"/>
                    <a:pt x="2739" y="22028"/>
                    <a:pt x="2840" y="22028"/>
                  </a:cubicBezTo>
                  <a:cubicBezTo>
                    <a:pt x="2900" y="22028"/>
                    <a:pt x="2961" y="22002"/>
                    <a:pt x="3000" y="21942"/>
                  </a:cubicBezTo>
                  <a:lnTo>
                    <a:pt x="7417" y="15350"/>
                  </a:lnTo>
                  <a:lnTo>
                    <a:pt x="7417" y="15350"/>
                  </a:lnTo>
                  <a:lnTo>
                    <a:pt x="7200" y="18411"/>
                  </a:lnTo>
                  <a:cubicBezTo>
                    <a:pt x="7192" y="18544"/>
                    <a:pt x="7296" y="18621"/>
                    <a:pt x="7399" y="18621"/>
                  </a:cubicBezTo>
                  <a:cubicBezTo>
                    <a:pt x="7474" y="18621"/>
                    <a:pt x="7550" y="18579"/>
                    <a:pt x="7580" y="18488"/>
                  </a:cubicBezTo>
                  <a:cubicBezTo>
                    <a:pt x="9973" y="10957"/>
                    <a:pt x="17268" y="5114"/>
                    <a:pt x="25202" y="4700"/>
                  </a:cubicBezTo>
                  <a:cubicBezTo>
                    <a:pt x="25923" y="3921"/>
                    <a:pt x="26408" y="2321"/>
                    <a:pt x="25909" y="1384"/>
                  </a:cubicBezTo>
                  <a:cubicBezTo>
                    <a:pt x="23572" y="461"/>
                    <a:pt x="21059" y="0"/>
                    <a:pt x="18545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2"/>
            <p:cNvSpPr/>
            <p:nvPr/>
          </p:nvSpPr>
          <p:spPr>
            <a:xfrm>
              <a:off x="2286533" y="3922411"/>
              <a:ext cx="591571" cy="299808"/>
            </a:xfrm>
            <a:custGeom>
              <a:avLst/>
              <a:gdLst/>
              <a:ahLst/>
              <a:cxnLst/>
              <a:rect l="l" t="t" r="r" b="b"/>
              <a:pathLst>
                <a:path w="24708" h="12522" extrusionOk="0">
                  <a:moveTo>
                    <a:pt x="18535" y="1"/>
                  </a:moveTo>
                  <a:cubicBezTo>
                    <a:pt x="15754" y="1"/>
                    <a:pt x="12973" y="565"/>
                    <a:pt x="10430" y="1690"/>
                  </a:cubicBezTo>
                  <a:cubicBezTo>
                    <a:pt x="5807" y="3737"/>
                    <a:pt x="2025" y="7601"/>
                    <a:pt x="59" y="12252"/>
                  </a:cubicBezTo>
                  <a:cubicBezTo>
                    <a:pt x="1" y="12391"/>
                    <a:pt x="117" y="12522"/>
                    <a:pt x="244" y="12522"/>
                  </a:cubicBezTo>
                  <a:cubicBezTo>
                    <a:pt x="284" y="12522"/>
                    <a:pt x="325" y="12508"/>
                    <a:pt x="362" y="12478"/>
                  </a:cubicBezTo>
                  <a:lnTo>
                    <a:pt x="3846" y="9692"/>
                  </a:lnTo>
                  <a:cubicBezTo>
                    <a:pt x="7598" y="3489"/>
                    <a:pt x="14444" y="1197"/>
                    <a:pt x="21600" y="1197"/>
                  </a:cubicBezTo>
                  <a:cubicBezTo>
                    <a:pt x="22124" y="1197"/>
                    <a:pt x="22649" y="1209"/>
                    <a:pt x="23174" y="1233"/>
                  </a:cubicBezTo>
                  <a:cubicBezTo>
                    <a:pt x="23684" y="1133"/>
                    <a:pt x="24193" y="1036"/>
                    <a:pt x="24707" y="960"/>
                  </a:cubicBezTo>
                  <a:cubicBezTo>
                    <a:pt x="22717" y="320"/>
                    <a:pt x="20626" y="1"/>
                    <a:pt x="18535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2"/>
            <p:cNvSpPr/>
            <p:nvPr/>
          </p:nvSpPr>
          <p:spPr>
            <a:xfrm>
              <a:off x="2349693" y="3951908"/>
              <a:ext cx="562481" cy="497884"/>
            </a:xfrm>
            <a:custGeom>
              <a:avLst/>
              <a:gdLst/>
              <a:ahLst/>
              <a:cxnLst/>
              <a:rect l="l" t="t" r="r" b="b"/>
              <a:pathLst>
                <a:path w="23493" h="20795" extrusionOk="0">
                  <a:moveTo>
                    <a:pt x="20536" y="1"/>
                  </a:moveTo>
                  <a:cubicBezTo>
                    <a:pt x="13088" y="1511"/>
                    <a:pt x="6201" y="5432"/>
                    <a:pt x="1919" y="11780"/>
                  </a:cubicBezTo>
                  <a:lnTo>
                    <a:pt x="3482" y="10496"/>
                  </a:lnTo>
                  <a:lnTo>
                    <a:pt x="3482" y="10496"/>
                  </a:lnTo>
                  <a:cubicBezTo>
                    <a:pt x="1362" y="13424"/>
                    <a:pt x="142" y="16989"/>
                    <a:pt x="7" y="20599"/>
                  </a:cubicBezTo>
                  <a:cubicBezTo>
                    <a:pt x="1" y="20719"/>
                    <a:pt x="101" y="20794"/>
                    <a:pt x="202" y="20794"/>
                  </a:cubicBezTo>
                  <a:cubicBezTo>
                    <a:pt x="262" y="20794"/>
                    <a:pt x="323" y="20768"/>
                    <a:pt x="362" y="20708"/>
                  </a:cubicBezTo>
                  <a:lnTo>
                    <a:pt x="3274" y="16360"/>
                  </a:lnTo>
                  <a:cubicBezTo>
                    <a:pt x="5576" y="9214"/>
                    <a:pt x="11636" y="3898"/>
                    <a:pt x="18999" y="2058"/>
                  </a:cubicBezTo>
                  <a:cubicBezTo>
                    <a:pt x="20459" y="1722"/>
                    <a:pt x="21954" y="1491"/>
                    <a:pt x="23449" y="1376"/>
                  </a:cubicBezTo>
                  <a:cubicBezTo>
                    <a:pt x="23492" y="963"/>
                    <a:pt x="23453" y="559"/>
                    <a:pt x="23304" y="232"/>
                  </a:cubicBezTo>
                  <a:cubicBezTo>
                    <a:pt x="22382" y="121"/>
                    <a:pt x="21459" y="45"/>
                    <a:pt x="20536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2"/>
            <p:cNvSpPr/>
            <p:nvPr/>
          </p:nvSpPr>
          <p:spPr>
            <a:xfrm>
              <a:off x="2781783" y="3872108"/>
              <a:ext cx="263487" cy="240862"/>
            </a:xfrm>
            <a:custGeom>
              <a:avLst/>
              <a:gdLst/>
              <a:ahLst/>
              <a:cxnLst/>
              <a:rect l="l" t="t" r="r" b="b"/>
              <a:pathLst>
                <a:path w="11005" h="10060" extrusionOk="0">
                  <a:moveTo>
                    <a:pt x="5503" y="0"/>
                  </a:moveTo>
                  <a:cubicBezTo>
                    <a:pt x="5185" y="0"/>
                    <a:pt x="4868" y="165"/>
                    <a:pt x="4705" y="494"/>
                  </a:cubicBezTo>
                  <a:lnTo>
                    <a:pt x="3565" y="2801"/>
                  </a:lnTo>
                  <a:lnTo>
                    <a:pt x="1023" y="3171"/>
                  </a:lnTo>
                  <a:cubicBezTo>
                    <a:pt x="293" y="3276"/>
                    <a:pt x="0" y="4175"/>
                    <a:pt x="529" y="4689"/>
                  </a:cubicBezTo>
                  <a:lnTo>
                    <a:pt x="2374" y="6481"/>
                  </a:lnTo>
                  <a:lnTo>
                    <a:pt x="1937" y="9019"/>
                  </a:lnTo>
                  <a:cubicBezTo>
                    <a:pt x="1838" y="9594"/>
                    <a:pt x="2296" y="10060"/>
                    <a:pt x="2813" y="10060"/>
                  </a:cubicBezTo>
                  <a:cubicBezTo>
                    <a:pt x="2950" y="10060"/>
                    <a:pt x="3090" y="10028"/>
                    <a:pt x="3225" y="9956"/>
                  </a:cubicBezTo>
                  <a:lnTo>
                    <a:pt x="5503" y="8759"/>
                  </a:lnTo>
                  <a:lnTo>
                    <a:pt x="7781" y="9956"/>
                  </a:lnTo>
                  <a:cubicBezTo>
                    <a:pt x="7916" y="10028"/>
                    <a:pt x="8056" y="10060"/>
                    <a:pt x="8192" y="10060"/>
                  </a:cubicBezTo>
                  <a:cubicBezTo>
                    <a:pt x="8709" y="10060"/>
                    <a:pt x="9168" y="9594"/>
                    <a:pt x="9068" y="9019"/>
                  </a:cubicBezTo>
                  <a:lnTo>
                    <a:pt x="8636" y="6481"/>
                  </a:lnTo>
                  <a:lnTo>
                    <a:pt x="10476" y="4689"/>
                  </a:lnTo>
                  <a:cubicBezTo>
                    <a:pt x="11005" y="4175"/>
                    <a:pt x="10712" y="3276"/>
                    <a:pt x="9986" y="3171"/>
                  </a:cubicBezTo>
                  <a:lnTo>
                    <a:pt x="7440" y="2801"/>
                  </a:lnTo>
                  <a:lnTo>
                    <a:pt x="6300" y="494"/>
                  </a:lnTo>
                  <a:cubicBezTo>
                    <a:pt x="6137" y="165"/>
                    <a:pt x="5820" y="0"/>
                    <a:pt x="5503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2"/>
            <p:cNvSpPr/>
            <p:nvPr/>
          </p:nvSpPr>
          <p:spPr>
            <a:xfrm>
              <a:off x="2781783" y="3942020"/>
              <a:ext cx="125674" cy="170949"/>
            </a:xfrm>
            <a:custGeom>
              <a:avLst/>
              <a:gdLst/>
              <a:ahLst/>
              <a:cxnLst/>
              <a:rect l="l" t="t" r="r" b="b"/>
              <a:pathLst>
                <a:path w="5249" h="7140" extrusionOk="0">
                  <a:moveTo>
                    <a:pt x="2754" y="1"/>
                  </a:moveTo>
                  <a:lnTo>
                    <a:pt x="1023" y="251"/>
                  </a:lnTo>
                  <a:cubicBezTo>
                    <a:pt x="293" y="356"/>
                    <a:pt x="0" y="1255"/>
                    <a:pt x="529" y="1769"/>
                  </a:cubicBezTo>
                  <a:lnTo>
                    <a:pt x="2374" y="3561"/>
                  </a:lnTo>
                  <a:lnTo>
                    <a:pt x="1937" y="6099"/>
                  </a:lnTo>
                  <a:cubicBezTo>
                    <a:pt x="1838" y="6674"/>
                    <a:pt x="2296" y="7140"/>
                    <a:pt x="2813" y="7140"/>
                  </a:cubicBezTo>
                  <a:cubicBezTo>
                    <a:pt x="2950" y="7140"/>
                    <a:pt x="3090" y="7108"/>
                    <a:pt x="3225" y="7036"/>
                  </a:cubicBezTo>
                  <a:lnTo>
                    <a:pt x="5248" y="5970"/>
                  </a:lnTo>
                  <a:cubicBezTo>
                    <a:pt x="3917" y="4206"/>
                    <a:pt x="3023" y="2173"/>
                    <a:pt x="2754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0" name="Google Shape;1430;p42"/>
          <p:cNvGrpSpPr/>
          <p:nvPr/>
        </p:nvGrpSpPr>
        <p:grpSpPr>
          <a:xfrm flipH="1">
            <a:off x="629456" y="1857614"/>
            <a:ext cx="2214680" cy="1686146"/>
            <a:chOff x="2286533" y="3872108"/>
            <a:chExt cx="758738" cy="577685"/>
          </a:xfrm>
        </p:grpSpPr>
        <p:sp>
          <p:nvSpPr>
            <p:cNvPr id="1431" name="Google Shape;1431;p42"/>
            <p:cNvSpPr/>
            <p:nvPr/>
          </p:nvSpPr>
          <p:spPr>
            <a:xfrm>
              <a:off x="2841376" y="3945372"/>
              <a:ext cx="66297" cy="12091"/>
            </a:xfrm>
            <a:custGeom>
              <a:avLst/>
              <a:gdLst/>
              <a:ahLst/>
              <a:cxnLst/>
              <a:rect l="l" t="t" r="r" b="b"/>
              <a:pathLst>
                <a:path w="2769" h="505" extrusionOk="0">
                  <a:moveTo>
                    <a:pt x="1533" y="1"/>
                  </a:moveTo>
                  <a:cubicBezTo>
                    <a:pt x="1019" y="77"/>
                    <a:pt x="510" y="174"/>
                    <a:pt x="0" y="274"/>
                  </a:cubicBezTo>
                  <a:cubicBezTo>
                    <a:pt x="923" y="318"/>
                    <a:pt x="1846" y="394"/>
                    <a:pt x="2768" y="505"/>
                  </a:cubicBezTo>
                  <a:cubicBezTo>
                    <a:pt x="2755" y="476"/>
                    <a:pt x="2749" y="447"/>
                    <a:pt x="2735" y="423"/>
                  </a:cubicBezTo>
                  <a:cubicBezTo>
                    <a:pt x="2341" y="269"/>
                    <a:pt x="1937" y="130"/>
                    <a:pt x="1533" y="1"/>
                  </a:cubicBezTo>
                  <a:close/>
                </a:path>
              </a:pathLst>
            </a:custGeom>
            <a:solidFill>
              <a:srgbClr val="EE73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2428081" y="3984829"/>
              <a:ext cx="483040" cy="383367"/>
            </a:xfrm>
            <a:custGeom>
              <a:avLst/>
              <a:gdLst/>
              <a:ahLst/>
              <a:cxnLst/>
              <a:rect l="l" t="t" r="r" b="b"/>
              <a:pathLst>
                <a:path w="20175" h="16012" extrusionOk="0">
                  <a:moveTo>
                    <a:pt x="20175" y="1"/>
                  </a:moveTo>
                  <a:cubicBezTo>
                    <a:pt x="18680" y="116"/>
                    <a:pt x="17185" y="347"/>
                    <a:pt x="15725" y="683"/>
                  </a:cubicBezTo>
                  <a:cubicBezTo>
                    <a:pt x="8362" y="2523"/>
                    <a:pt x="2302" y="7839"/>
                    <a:pt x="0" y="14985"/>
                  </a:cubicBezTo>
                  <a:lnTo>
                    <a:pt x="1505" y="12741"/>
                  </a:lnTo>
                  <a:lnTo>
                    <a:pt x="1288" y="15802"/>
                  </a:lnTo>
                  <a:cubicBezTo>
                    <a:pt x="1280" y="15935"/>
                    <a:pt x="1384" y="16012"/>
                    <a:pt x="1487" y="16012"/>
                  </a:cubicBezTo>
                  <a:cubicBezTo>
                    <a:pt x="1562" y="16012"/>
                    <a:pt x="1638" y="15970"/>
                    <a:pt x="1668" y="15879"/>
                  </a:cubicBezTo>
                  <a:cubicBezTo>
                    <a:pt x="4061" y="8348"/>
                    <a:pt x="11356" y="2505"/>
                    <a:pt x="19290" y="2091"/>
                  </a:cubicBezTo>
                  <a:cubicBezTo>
                    <a:pt x="19747" y="1596"/>
                    <a:pt x="20103" y="775"/>
                    <a:pt x="20175" y="1"/>
                  </a:cubicBezTo>
                  <a:close/>
                </a:path>
              </a:pathLst>
            </a:custGeom>
            <a:solidFill>
              <a:srgbClr val="EE73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2286533" y="3922363"/>
              <a:ext cx="632297" cy="527429"/>
            </a:xfrm>
            <a:custGeom>
              <a:avLst/>
              <a:gdLst/>
              <a:ahLst/>
              <a:cxnLst/>
              <a:rect l="l" t="t" r="r" b="b"/>
              <a:pathLst>
                <a:path w="26409" h="22029" extrusionOk="0">
                  <a:moveTo>
                    <a:pt x="18545" y="0"/>
                  </a:moveTo>
                  <a:cubicBezTo>
                    <a:pt x="15761" y="0"/>
                    <a:pt x="12976" y="565"/>
                    <a:pt x="10430" y="1692"/>
                  </a:cubicBezTo>
                  <a:cubicBezTo>
                    <a:pt x="5807" y="3739"/>
                    <a:pt x="2025" y="7603"/>
                    <a:pt x="59" y="12254"/>
                  </a:cubicBezTo>
                  <a:cubicBezTo>
                    <a:pt x="1" y="12393"/>
                    <a:pt x="117" y="12524"/>
                    <a:pt x="244" y="12524"/>
                  </a:cubicBezTo>
                  <a:cubicBezTo>
                    <a:pt x="284" y="12524"/>
                    <a:pt x="325" y="12510"/>
                    <a:pt x="362" y="12480"/>
                  </a:cubicBezTo>
                  <a:lnTo>
                    <a:pt x="5528" y="8348"/>
                  </a:lnTo>
                  <a:lnTo>
                    <a:pt x="901" y="15532"/>
                  </a:lnTo>
                  <a:cubicBezTo>
                    <a:pt x="812" y="15676"/>
                    <a:pt x="930" y="15835"/>
                    <a:pt x="1067" y="15835"/>
                  </a:cubicBezTo>
                  <a:cubicBezTo>
                    <a:pt x="1107" y="15835"/>
                    <a:pt x="1150" y="15820"/>
                    <a:pt x="1189" y="15787"/>
                  </a:cubicBezTo>
                  <a:lnTo>
                    <a:pt x="6120" y="11730"/>
                  </a:lnTo>
                  <a:lnTo>
                    <a:pt x="6120" y="11730"/>
                  </a:lnTo>
                  <a:cubicBezTo>
                    <a:pt x="4000" y="14658"/>
                    <a:pt x="2780" y="18223"/>
                    <a:pt x="2645" y="21833"/>
                  </a:cubicBezTo>
                  <a:cubicBezTo>
                    <a:pt x="2639" y="21953"/>
                    <a:pt x="2739" y="22028"/>
                    <a:pt x="2840" y="22028"/>
                  </a:cubicBezTo>
                  <a:cubicBezTo>
                    <a:pt x="2900" y="22028"/>
                    <a:pt x="2961" y="22002"/>
                    <a:pt x="3000" y="21942"/>
                  </a:cubicBezTo>
                  <a:lnTo>
                    <a:pt x="7417" y="15350"/>
                  </a:lnTo>
                  <a:lnTo>
                    <a:pt x="7417" y="15350"/>
                  </a:lnTo>
                  <a:lnTo>
                    <a:pt x="7200" y="18411"/>
                  </a:lnTo>
                  <a:cubicBezTo>
                    <a:pt x="7192" y="18544"/>
                    <a:pt x="7296" y="18621"/>
                    <a:pt x="7399" y="18621"/>
                  </a:cubicBezTo>
                  <a:cubicBezTo>
                    <a:pt x="7474" y="18621"/>
                    <a:pt x="7550" y="18579"/>
                    <a:pt x="7580" y="18488"/>
                  </a:cubicBezTo>
                  <a:cubicBezTo>
                    <a:pt x="9973" y="10957"/>
                    <a:pt x="17268" y="5114"/>
                    <a:pt x="25202" y="4700"/>
                  </a:cubicBezTo>
                  <a:cubicBezTo>
                    <a:pt x="25923" y="3921"/>
                    <a:pt x="26408" y="2321"/>
                    <a:pt x="25909" y="1384"/>
                  </a:cubicBezTo>
                  <a:cubicBezTo>
                    <a:pt x="23572" y="461"/>
                    <a:pt x="21059" y="0"/>
                    <a:pt x="18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2286533" y="3922411"/>
              <a:ext cx="591571" cy="299808"/>
            </a:xfrm>
            <a:custGeom>
              <a:avLst/>
              <a:gdLst/>
              <a:ahLst/>
              <a:cxnLst/>
              <a:rect l="l" t="t" r="r" b="b"/>
              <a:pathLst>
                <a:path w="24708" h="12522" extrusionOk="0">
                  <a:moveTo>
                    <a:pt x="18535" y="1"/>
                  </a:moveTo>
                  <a:cubicBezTo>
                    <a:pt x="15754" y="1"/>
                    <a:pt x="12973" y="565"/>
                    <a:pt x="10430" y="1690"/>
                  </a:cubicBezTo>
                  <a:cubicBezTo>
                    <a:pt x="5807" y="3737"/>
                    <a:pt x="2025" y="7601"/>
                    <a:pt x="59" y="12252"/>
                  </a:cubicBezTo>
                  <a:cubicBezTo>
                    <a:pt x="1" y="12391"/>
                    <a:pt x="117" y="12522"/>
                    <a:pt x="244" y="12522"/>
                  </a:cubicBezTo>
                  <a:cubicBezTo>
                    <a:pt x="284" y="12522"/>
                    <a:pt x="325" y="12508"/>
                    <a:pt x="362" y="12478"/>
                  </a:cubicBezTo>
                  <a:lnTo>
                    <a:pt x="3846" y="9692"/>
                  </a:lnTo>
                  <a:cubicBezTo>
                    <a:pt x="7598" y="3489"/>
                    <a:pt x="14444" y="1197"/>
                    <a:pt x="21600" y="1197"/>
                  </a:cubicBezTo>
                  <a:cubicBezTo>
                    <a:pt x="22124" y="1197"/>
                    <a:pt x="22649" y="1209"/>
                    <a:pt x="23174" y="1233"/>
                  </a:cubicBezTo>
                  <a:cubicBezTo>
                    <a:pt x="23684" y="1133"/>
                    <a:pt x="24193" y="1036"/>
                    <a:pt x="24707" y="960"/>
                  </a:cubicBezTo>
                  <a:cubicBezTo>
                    <a:pt x="22717" y="320"/>
                    <a:pt x="20626" y="1"/>
                    <a:pt x="18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2349693" y="3951908"/>
              <a:ext cx="562481" cy="497884"/>
            </a:xfrm>
            <a:custGeom>
              <a:avLst/>
              <a:gdLst/>
              <a:ahLst/>
              <a:cxnLst/>
              <a:rect l="l" t="t" r="r" b="b"/>
              <a:pathLst>
                <a:path w="23493" h="20795" extrusionOk="0">
                  <a:moveTo>
                    <a:pt x="20536" y="1"/>
                  </a:moveTo>
                  <a:cubicBezTo>
                    <a:pt x="13088" y="1511"/>
                    <a:pt x="6201" y="5432"/>
                    <a:pt x="1919" y="11780"/>
                  </a:cubicBezTo>
                  <a:lnTo>
                    <a:pt x="3482" y="10496"/>
                  </a:lnTo>
                  <a:lnTo>
                    <a:pt x="3482" y="10496"/>
                  </a:lnTo>
                  <a:cubicBezTo>
                    <a:pt x="1362" y="13424"/>
                    <a:pt x="142" y="16989"/>
                    <a:pt x="7" y="20599"/>
                  </a:cubicBezTo>
                  <a:cubicBezTo>
                    <a:pt x="1" y="20719"/>
                    <a:pt x="101" y="20794"/>
                    <a:pt x="202" y="20794"/>
                  </a:cubicBezTo>
                  <a:cubicBezTo>
                    <a:pt x="262" y="20794"/>
                    <a:pt x="323" y="20768"/>
                    <a:pt x="362" y="20708"/>
                  </a:cubicBezTo>
                  <a:lnTo>
                    <a:pt x="3274" y="16360"/>
                  </a:lnTo>
                  <a:cubicBezTo>
                    <a:pt x="5576" y="9214"/>
                    <a:pt x="11636" y="3898"/>
                    <a:pt x="18999" y="2058"/>
                  </a:cubicBezTo>
                  <a:cubicBezTo>
                    <a:pt x="20459" y="1722"/>
                    <a:pt x="21954" y="1491"/>
                    <a:pt x="23449" y="1376"/>
                  </a:cubicBezTo>
                  <a:cubicBezTo>
                    <a:pt x="23492" y="963"/>
                    <a:pt x="23453" y="559"/>
                    <a:pt x="23304" y="232"/>
                  </a:cubicBezTo>
                  <a:cubicBezTo>
                    <a:pt x="22382" y="121"/>
                    <a:pt x="21459" y="45"/>
                    <a:pt x="20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2781783" y="3872108"/>
              <a:ext cx="263487" cy="240862"/>
            </a:xfrm>
            <a:custGeom>
              <a:avLst/>
              <a:gdLst/>
              <a:ahLst/>
              <a:cxnLst/>
              <a:rect l="l" t="t" r="r" b="b"/>
              <a:pathLst>
                <a:path w="11005" h="10060" extrusionOk="0">
                  <a:moveTo>
                    <a:pt x="5503" y="0"/>
                  </a:moveTo>
                  <a:cubicBezTo>
                    <a:pt x="5185" y="0"/>
                    <a:pt x="4868" y="165"/>
                    <a:pt x="4705" y="494"/>
                  </a:cubicBezTo>
                  <a:lnTo>
                    <a:pt x="3565" y="2801"/>
                  </a:lnTo>
                  <a:lnTo>
                    <a:pt x="1023" y="3171"/>
                  </a:lnTo>
                  <a:cubicBezTo>
                    <a:pt x="293" y="3276"/>
                    <a:pt x="0" y="4175"/>
                    <a:pt x="529" y="4689"/>
                  </a:cubicBezTo>
                  <a:lnTo>
                    <a:pt x="2374" y="6481"/>
                  </a:lnTo>
                  <a:lnTo>
                    <a:pt x="1937" y="9019"/>
                  </a:lnTo>
                  <a:cubicBezTo>
                    <a:pt x="1838" y="9594"/>
                    <a:pt x="2296" y="10060"/>
                    <a:pt x="2813" y="10060"/>
                  </a:cubicBezTo>
                  <a:cubicBezTo>
                    <a:pt x="2950" y="10060"/>
                    <a:pt x="3090" y="10028"/>
                    <a:pt x="3225" y="9956"/>
                  </a:cubicBezTo>
                  <a:lnTo>
                    <a:pt x="5503" y="8759"/>
                  </a:lnTo>
                  <a:lnTo>
                    <a:pt x="7781" y="9956"/>
                  </a:lnTo>
                  <a:cubicBezTo>
                    <a:pt x="7916" y="10028"/>
                    <a:pt x="8056" y="10060"/>
                    <a:pt x="8192" y="10060"/>
                  </a:cubicBezTo>
                  <a:cubicBezTo>
                    <a:pt x="8709" y="10060"/>
                    <a:pt x="9168" y="9594"/>
                    <a:pt x="9068" y="9019"/>
                  </a:cubicBezTo>
                  <a:lnTo>
                    <a:pt x="8636" y="6481"/>
                  </a:lnTo>
                  <a:lnTo>
                    <a:pt x="10476" y="4689"/>
                  </a:lnTo>
                  <a:cubicBezTo>
                    <a:pt x="11005" y="4175"/>
                    <a:pt x="10712" y="3276"/>
                    <a:pt x="9986" y="3171"/>
                  </a:cubicBezTo>
                  <a:lnTo>
                    <a:pt x="7440" y="2801"/>
                  </a:lnTo>
                  <a:lnTo>
                    <a:pt x="6300" y="494"/>
                  </a:lnTo>
                  <a:cubicBezTo>
                    <a:pt x="6137" y="165"/>
                    <a:pt x="5820" y="0"/>
                    <a:pt x="5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2781783" y="3942020"/>
              <a:ext cx="125674" cy="170949"/>
            </a:xfrm>
            <a:custGeom>
              <a:avLst/>
              <a:gdLst/>
              <a:ahLst/>
              <a:cxnLst/>
              <a:rect l="l" t="t" r="r" b="b"/>
              <a:pathLst>
                <a:path w="5249" h="7140" extrusionOk="0">
                  <a:moveTo>
                    <a:pt x="2754" y="1"/>
                  </a:moveTo>
                  <a:lnTo>
                    <a:pt x="1023" y="251"/>
                  </a:lnTo>
                  <a:cubicBezTo>
                    <a:pt x="293" y="356"/>
                    <a:pt x="0" y="1255"/>
                    <a:pt x="529" y="1769"/>
                  </a:cubicBezTo>
                  <a:lnTo>
                    <a:pt x="2374" y="3561"/>
                  </a:lnTo>
                  <a:lnTo>
                    <a:pt x="1937" y="6099"/>
                  </a:lnTo>
                  <a:cubicBezTo>
                    <a:pt x="1838" y="6674"/>
                    <a:pt x="2296" y="7140"/>
                    <a:pt x="2813" y="7140"/>
                  </a:cubicBezTo>
                  <a:cubicBezTo>
                    <a:pt x="2950" y="7140"/>
                    <a:pt x="3090" y="7108"/>
                    <a:pt x="3225" y="7036"/>
                  </a:cubicBezTo>
                  <a:lnTo>
                    <a:pt x="5248" y="5970"/>
                  </a:lnTo>
                  <a:cubicBezTo>
                    <a:pt x="3917" y="4206"/>
                    <a:pt x="3023" y="2173"/>
                    <a:pt x="2754" y="1"/>
                  </a:cubicBezTo>
                  <a:close/>
                </a:path>
              </a:pathLst>
            </a:custGeom>
            <a:solidFill>
              <a:srgbClr val="FFFFFF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CA42E1D3-3E37-8590-175B-E24A942C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76" y="1462172"/>
            <a:ext cx="3161953" cy="1793352"/>
          </a:xfrm>
        </p:spPr>
        <p:txBody>
          <a:bodyPr/>
          <a:lstStyle/>
          <a:p>
            <a:pPr algn="ctr"/>
            <a:r>
              <a:rPr lang="pt-BR" sz="1900" dirty="0">
                <a:solidFill>
                  <a:schemeClr val="accent1"/>
                </a:solidFill>
              </a:rPr>
              <a:t>O destino cruzou nossos caminhos, quem diria que em um universo tão grande eu me encontraria com uma estrela tão linda.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7FF6CA-46F7-F72C-8250-417CE743D09A}"/>
              </a:ext>
            </a:extLst>
          </p:cNvPr>
          <p:cNvSpPr txBox="1"/>
          <p:nvPr/>
        </p:nvSpPr>
        <p:spPr>
          <a:xfrm>
            <a:off x="2697475" y="222759"/>
            <a:ext cx="3161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accent6"/>
                </a:solidFill>
                <a:latin typeface="Dosis" pitchFamily="2" charset="0"/>
              </a:rPr>
              <a:t>Alguns Beijos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AFDE59D-ABD9-B361-C3F2-81C5F0089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941" y="456568"/>
            <a:ext cx="2237426" cy="1725318"/>
          </a:xfrm>
          <a:prstGeom prst="rect">
            <a:avLst/>
          </a:prstGeom>
        </p:spPr>
      </p:pic>
      <p:grpSp>
        <p:nvGrpSpPr>
          <p:cNvPr id="16" name="Google Shape;4782;p75">
            <a:extLst>
              <a:ext uri="{FF2B5EF4-FFF2-40B4-BE49-F238E27FC236}">
                <a16:creationId xmlns:a16="http://schemas.microsoft.com/office/drawing/2014/main" id="{B93DC2FF-6FFE-ACC2-4F72-4520161A4716}"/>
              </a:ext>
            </a:extLst>
          </p:cNvPr>
          <p:cNvGrpSpPr/>
          <p:nvPr/>
        </p:nvGrpSpPr>
        <p:grpSpPr>
          <a:xfrm>
            <a:off x="4404522" y="3044263"/>
            <a:ext cx="1983309" cy="1793352"/>
            <a:chOff x="5558870" y="1215871"/>
            <a:chExt cx="2613668" cy="2497027"/>
          </a:xfrm>
        </p:grpSpPr>
        <p:grpSp>
          <p:nvGrpSpPr>
            <p:cNvPr id="17" name="Google Shape;4783;p75">
              <a:extLst>
                <a:ext uri="{FF2B5EF4-FFF2-40B4-BE49-F238E27FC236}">
                  <a16:creationId xmlns:a16="http://schemas.microsoft.com/office/drawing/2014/main" id="{AA1CA688-333E-E333-EC95-2B57B82AA031}"/>
                </a:ext>
              </a:extLst>
            </p:cNvPr>
            <p:cNvGrpSpPr/>
            <p:nvPr/>
          </p:nvGrpSpPr>
          <p:grpSpPr>
            <a:xfrm>
              <a:off x="5558870" y="1767492"/>
              <a:ext cx="1764224" cy="1945405"/>
              <a:chOff x="1330154" y="1023181"/>
              <a:chExt cx="2490786" cy="2746584"/>
            </a:xfrm>
          </p:grpSpPr>
          <p:grpSp>
            <p:nvGrpSpPr>
              <p:cNvPr id="60" name="Google Shape;4784;p75">
                <a:extLst>
                  <a:ext uri="{FF2B5EF4-FFF2-40B4-BE49-F238E27FC236}">
                    <a16:creationId xmlns:a16="http://schemas.microsoft.com/office/drawing/2014/main" id="{8C24D135-65D9-7211-72F4-CB64DFA3ED88}"/>
                  </a:ext>
                </a:extLst>
              </p:cNvPr>
              <p:cNvGrpSpPr/>
              <p:nvPr/>
            </p:nvGrpSpPr>
            <p:grpSpPr>
              <a:xfrm>
                <a:off x="1330154" y="1023181"/>
                <a:ext cx="2490786" cy="2746584"/>
                <a:chOff x="6837858" y="396452"/>
                <a:chExt cx="588435" cy="648866"/>
              </a:xfrm>
            </p:grpSpPr>
            <p:sp>
              <p:nvSpPr>
                <p:cNvPr id="1414" name="Google Shape;4785;p75">
                  <a:extLst>
                    <a:ext uri="{FF2B5EF4-FFF2-40B4-BE49-F238E27FC236}">
                      <a16:creationId xmlns:a16="http://schemas.microsoft.com/office/drawing/2014/main" id="{00CBDF7E-8832-54E6-1737-84CD4D056642}"/>
                    </a:ext>
                  </a:extLst>
                </p:cNvPr>
                <p:cNvSpPr/>
                <p:nvPr/>
              </p:nvSpPr>
              <p:spPr>
                <a:xfrm>
                  <a:off x="6837858" y="396452"/>
                  <a:ext cx="588435" cy="64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77" h="27100" extrusionOk="0">
                      <a:moveTo>
                        <a:pt x="10044" y="1"/>
                      </a:moveTo>
                      <a:cubicBezTo>
                        <a:pt x="5340" y="1"/>
                        <a:pt x="1394" y="3019"/>
                        <a:pt x="314" y="7089"/>
                      </a:cubicBezTo>
                      <a:cubicBezTo>
                        <a:pt x="54" y="8074"/>
                        <a:pt x="1" y="9099"/>
                        <a:pt x="92" y="10108"/>
                      </a:cubicBezTo>
                      <a:lnTo>
                        <a:pt x="525" y="13409"/>
                      </a:lnTo>
                      <a:cubicBezTo>
                        <a:pt x="1025" y="17225"/>
                        <a:pt x="2865" y="20781"/>
                        <a:pt x="5763" y="23516"/>
                      </a:cubicBezTo>
                      <a:lnTo>
                        <a:pt x="7633" y="25284"/>
                      </a:lnTo>
                      <a:cubicBezTo>
                        <a:pt x="8915" y="26494"/>
                        <a:pt x="10605" y="27099"/>
                        <a:pt x="12295" y="27099"/>
                      </a:cubicBezTo>
                      <a:cubicBezTo>
                        <a:pt x="13982" y="27099"/>
                        <a:pt x="15669" y="26496"/>
                        <a:pt x="16951" y="25288"/>
                      </a:cubicBezTo>
                      <a:lnTo>
                        <a:pt x="18805" y="23540"/>
                      </a:lnTo>
                      <a:cubicBezTo>
                        <a:pt x="21722" y="20786"/>
                        <a:pt x="23573" y="17210"/>
                        <a:pt x="24064" y="13371"/>
                      </a:cubicBezTo>
                      <a:lnTo>
                        <a:pt x="24481" y="10108"/>
                      </a:lnTo>
                      <a:cubicBezTo>
                        <a:pt x="24577" y="9099"/>
                        <a:pt x="24525" y="8074"/>
                        <a:pt x="24260" y="7089"/>
                      </a:cubicBezTo>
                      <a:cubicBezTo>
                        <a:pt x="23184" y="3019"/>
                        <a:pt x="19233" y="1"/>
                        <a:pt x="14529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4786;p75">
                  <a:extLst>
                    <a:ext uri="{FF2B5EF4-FFF2-40B4-BE49-F238E27FC236}">
                      <a16:creationId xmlns:a16="http://schemas.microsoft.com/office/drawing/2014/main" id="{F2F8BC08-0B47-DF15-726E-AC99AC07B603}"/>
                    </a:ext>
                  </a:extLst>
                </p:cNvPr>
                <p:cNvSpPr/>
                <p:nvPr/>
              </p:nvSpPr>
              <p:spPr>
                <a:xfrm>
                  <a:off x="6973876" y="957856"/>
                  <a:ext cx="169273" cy="8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0" h="365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" y="24"/>
                        <a:pt x="49" y="43"/>
                        <a:pt x="73" y="68"/>
                      </a:cubicBezTo>
                      <a:lnTo>
                        <a:pt x="1937" y="1831"/>
                      </a:lnTo>
                      <a:cubicBezTo>
                        <a:pt x="3220" y="3047"/>
                        <a:pt x="4911" y="3652"/>
                        <a:pt x="6603" y="3652"/>
                      </a:cubicBezTo>
                      <a:cubicBezTo>
                        <a:pt x="6605" y="3652"/>
                        <a:pt x="6606" y="3652"/>
                        <a:pt x="6608" y="3652"/>
                      </a:cubicBezTo>
                      <a:lnTo>
                        <a:pt x="6608" y="3652"/>
                      </a:lnTo>
                      <a:cubicBezTo>
                        <a:pt x="4919" y="3651"/>
                        <a:pt x="3229" y="3046"/>
                        <a:pt x="1952" y="1836"/>
                      </a:cubicBezTo>
                      <a:lnTo>
                        <a:pt x="82" y="68"/>
                      </a:lnTo>
                      <a:cubicBezTo>
                        <a:pt x="58" y="48"/>
                        <a:pt x="38" y="24"/>
                        <a:pt x="15" y="5"/>
                      </a:cubicBezTo>
                      <a:cubicBezTo>
                        <a:pt x="10" y="5"/>
                        <a:pt x="5" y="1"/>
                        <a:pt x="0" y="1"/>
                      </a:cubicBezTo>
                      <a:close/>
                      <a:moveTo>
                        <a:pt x="7069" y="3638"/>
                      </a:moveTo>
                      <a:cubicBezTo>
                        <a:pt x="6913" y="3648"/>
                        <a:pt x="6760" y="3652"/>
                        <a:pt x="6608" y="3652"/>
                      </a:cubicBezTo>
                      <a:lnTo>
                        <a:pt x="6608" y="3652"/>
                      </a:lnTo>
                      <a:cubicBezTo>
                        <a:pt x="6610" y="3652"/>
                        <a:pt x="6611" y="3652"/>
                        <a:pt x="6613" y="3652"/>
                      </a:cubicBezTo>
                      <a:cubicBezTo>
                        <a:pt x="6762" y="3652"/>
                        <a:pt x="6916" y="3648"/>
                        <a:pt x="7069" y="3638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4787;p75">
                  <a:extLst>
                    <a:ext uri="{FF2B5EF4-FFF2-40B4-BE49-F238E27FC236}">
                      <a16:creationId xmlns:a16="http://schemas.microsoft.com/office/drawing/2014/main" id="{F7494EE3-E080-B507-B17F-9E220C540252}"/>
                    </a:ext>
                  </a:extLst>
                </p:cNvPr>
                <p:cNvSpPr/>
                <p:nvPr/>
              </p:nvSpPr>
              <p:spPr>
                <a:xfrm>
                  <a:off x="6974235" y="957712"/>
                  <a:ext cx="315945" cy="87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6" h="3659" extrusionOk="0">
                      <a:moveTo>
                        <a:pt x="13196" y="1"/>
                      </a:moveTo>
                      <a:lnTo>
                        <a:pt x="13196" y="1"/>
                      </a:lnTo>
                      <a:cubicBezTo>
                        <a:pt x="11101" y="621"/>
                        <a:pt x="8881" y="958"/>
                        <a:pt x="6579" y="958"/>
                      </a:cubicBezTo>
                      <a:cubicBezTo>
                        <a:pt x="4297" y="958"/>
                        <a:pt x="2086" y="626"/>
                        <a:pt x="0" y="11"/>
                      </a:cubicBezTo>
                      <a:lnTo>
                        <a:pt x="0" y="11"/>
                      </a:lnTo>
                      <a:cubicBezTo>
                        <a:pt x="23" y="30"/>
                        <a:pt x="43" y="54"/>
                        <a:pt x="67" y="74"/>
                      </a:cubicBezTo>
                      <a:lnTo>
                        <a:pt x="1937" y="1842"/>
                      </a:lnTo>
                      <a:cubicBezTo>
                        <a:pt x="3215" y="3053"/>
                        <a:pt x="4907" y="3658"/>
                        <a:pt x="6598" y="3658"/>
                      </a:cubicBezTo>
                      <a:cubicBezTo>
                        <a:pt x="6747" y="3658"/>
                        <a:pt x="6901" y="3654"/>
                        <a:pt x="7054" y="3644"/>
                      </a:cubicBezTo>
                      <a:cubicBezTo>
                        <a:pt x="8582" y="3538"/>
                        <a:pt x="10082" y="2942"/>
                        <a:pt x="11246" y="1842"/>
                      </a:cubicBezTo>
                      <a:lnTo>
                        <a:pt x="13100" y="93"/>
                      </a:lnTo>
                      <a:cubicBezTo>
                        <a:pt x="13134" y="64"/>
                        <a:pt x="13162" y="30"/>
                        <a:pt x="13196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4788;p75">
                  <a:extLst>
                    <a:ext uri="{FF2B5EF4-FFF2-40B4-BE49-F238E27FC236}">
                      <a16:creationId xmlns:a16="http://schemas.microsoft.com/office/drawing/2014/main" id="{5B4F7ADA-73F5-E004-BDAF-09E10DA878D9}"/>
                    </a:ext>
                  </a:extLst>
                </p:cNvPr>
                <p:cNvSpPr/>
                <p:nvPr/>
              </p:nvSpPr>
              <p:spPr>
                <a:xfrm>
                  <a:off x="6944067" y="734975"/>
                  <a:ext cx="140758" cy="107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9" h="4480" extrusionOk="0">
                      <a:moveTo>
                        <a:pt x="376" y="1"/>
                      </a:moveTo>
                      <a:cubicBezTo>
                        <a:pt x="169" y="1"/>
                        <a:pt x="1" y="169"/>
                        <a:pt x="1" y="376"/>
                      </a:cubicBezTo>
                      <a:lnTo>
                        <a:pt x="1" y="784"/>
                      </a:lnTo>
                      <a:cubicBezTo>
                        <a:pt x="1" y="2827"/>
                        <a:pt x="1654" y="4479"/>
                        <a:pt x="3696" y="4479"/>
                      </a:cubicBezTo>
                      <a:lnTo>
                        <a:pt x="5504" y="4479"/>
                      </a:lnTo>
                      <a:cubicBezTo>
                        <a:pt x="5710" y="4479"/>
                        <a:pt x="5878" y="4316"/>
                        <a:pt x="5878" y="4105"/>
                      </a:cubicBezTo>
                      <a:lnTo>
                        <a:pt x="5878" y="3696"/>
                      </a:lnTo>
                      <a:cubicBezTo>
                        <a:pt x="5878" y="1654"/>
                        <a:pt x="4220" y="1"/>
                        <a:pt x="2183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4789;p75">
                  <a:extLst>
                    <a:ext uri="{FF2B5EF4-FFF2-40B4-BE49-F238E27FC236}">
                      <a16:creationId xmlns:a16="http://schemas.microsoft.com/office/drawing/2014/main" id="{24BDEBCE-86E7-96D6-B4C9-2B91A2777E77}"/>
                    </a:ext>
                  </a:extLst>
                </p:cNvPr>
                <p:cNvSpPr/>
                <p:nvPr/>
              </p:nvSpPr>
              <p:spPr>
                <a:xfrm>
                  <a:off x="7242630" y="734975"/>
                  <a:ext cx="140758" cy="107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9" h="4480" extrusionOk="0">
                      <a:moveTo>
                        <a:pt x="3697" y="1"/>
                      </a:moveTo>
                      <a:cubicBezTo>
                        <a:pt x="1655" y="1"/>
                        <a:pt x="1" y="1654"/>
                        <a:pt x="1" y="3696"/>
                      </a:cubicBezTo>
                      <a:lnTo>
                        <a:pt x="1" y="4105"/>
                      </a:lnTo>
                      <a:cubicBezTo>
                        <a:pt x="1" y="4316"/>
                        <a:pt x="169" y="4479"/>
                        <a:pt x="376" y="4479"/>
                      </a:cubicBezTo>
                      <a:lnTo>
                        <a:pt x="2183" y="4479"/>
                      </a:lnTo>
                      <a:cubicBezTo>
                        <a:pt x="4226" y="4479"/>
                        <a:pt x="5879" y="2827"/>
                        <a:pt x="5879" y="784"/>
                      </a:cubicBezTo>
                      <a:lnTo>
                        <a:pt x="5879" y="376"/>
                      </a:lnTo>
                      <a:cubicBezTo>
                        <a:pt x="5879" y="169"/>
                        <a:pt x="5710" y="1"/>
                        <a:pt x="5504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4790;p75">
                  <a:extLst>
                    <a:ext uri="{FF2B5EF4-FFF2-40B4-BE49-F238E27FC236}">
                      <a16:creationId xmlns:a16="http://schemas.microsoft.com/office/drawing/2014/main" id="{BD432B9A-A6E1-F555-E847-357D9E027F81}"/>
                    </a:ext>
                  </a:extLst>
                </p:cNvPr>
                <p:cNvSpPr/>
                <p:nvPr/>
              </p:nvSpPr>
              <p:spPr>
                <a:xfrm>
                  <a:off x="7140252" y="844177"/>
                  <a:ext cx="46640" cy="8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3437" extrusionOk="0">
                      <a:moveTo>
                        <a:pt x="961" y="0"/>
                      </a:moveTo>
                      <a:cubicBezTo>
                        <a:pt x="880" y="0"/>
                        <a:pt x="798" y="10"/>
                        <a:pt x="721" y="34"/>
                      </a:cubicBezTo>
                      <a:cubicBezTo>
                        <a:pt x="639" y="58"/>
                        <a:pt x="563" y="91"/>
                        <a:pt x="490" y="140"/>
                      </a:cubicBezTo>
                      <a:cubicBezTo>
                        <a:pt x="433" y="178"/>
                        <a:pt x="419" y="255"/>
                        <a:pt x="457" y="313"/>
                      </a:cubicBezTo>
                      <a:cubicBezTo>
                        <a:pt x="481" y="349"/>
                        <a:pt x="520" y="368"/>
                        <a:pt x="559" y="368"/>
                      </a:cubicBezTo>
                      <a:cubicBezTo>
                        <a:pt x="584" y="368"/>
                        <a:pt x="608" y="361"/>
                        <a:pt x="630" y="346"/>
                      </a:cubicBezTo>
                      <a:cubicBezTo>
                        <a:pt x="678" y="313"/>
                        <a:pt x="730" y="289"/>
                        <a:pt x="788" y="274"/>
                      </a:cubicBezTo>
                      <a:cubicBezTo>
                        <a:pt x="846" y="260"/>
                        <a:pt x="903" y="251"/>
                        <a:pt x="961" y="251"/>
                      </a:cubicBezTo>
                      <a:cubicBezTo>
                        <a:pt x="1048" y="251"/>
                        <a:pt x="1129" y="264"/>
                        <a:pt x="1211" y="293"/>
                      </a:cubicBezTo>
                      <a:cubicBezTo>
                        <a:pt x="1336" y="337"/>
                        <a:pt x="1447" y="404"/>
                        <a:pt x="1533" y="495"/>
                      </a:cubicBezTo>
                      <a:cubicBezTo>
                        <a:pt x="1577" y="544"/>
                        <a:pt x="1610" y="591"/>
                        <a:pt x="1639" y="644"/>
                      </a:cubicBezTo>
                      <a:cubicBezTo>
                        <a:pt x="1663" y="697"/>
                        <a:pt x="1682" y="755"/>
                        <a:pt x="1692" y="817"/>
                      </a:cubicBezTo>
                      <a:cubicBezTo>
                        <a:pt x="1697" y="841"/>
                        <a:pt x="1697" y="870"/>
                        <a:pt x="1697" y="894"/>
                      </a:cubicBezTo>
                      <a:cubicBezTo>
                        <a:pt x="1697" y="985"/>
                        <a:pt x="1677" y="1072"/>
                        <a:pt x="1639" y="1154"/>
                      </a:cubicBezTo>
                      <a:cubicBezTo>
                        <a:pt x="1582" y="1278"/>
                        <a:pt x="1480" y="1394"/>
                        <a:pt x="1360" y="1471"/>
                      </a:cubicBezTo>
                      <a:cubicBezTo>
                        <a:pt x="1302" y="1509"/>
                        <a:pt x="1240" y="1542"/>
                        <a:pt x="1173" y="1567"/>
                      </a:cubicBezTo>
                      <a:cubicBezTo>
                        <a:pt x="1111" y="1586"/>
                        <a:pt x="1043" y="1595"/>
                        <a:pt x="976" y="1595"/>
                      </a:cubicBezTo>
                      <a:cubicBezTo>
                        <a:pt x="968" y="1595"/>
                        <a:pt x="960" y="1595"/>
                        <a:pt x="952" y="1595"/>
                      </a:cubicBezTo>
                      <a:lnTo>
                        <a:pt x="952" y="1595"/>
                      </a:lnTo>
                      <a:cubicBezTo>
                        <a:pt x="896" y="1580"/>
                        <a:pt x="840" y="1569"/>
                        <a:pt x="783" y="1567"/>
                      </a:cubicBezTo>
                      <a:cubicBezTo>
                        <a:pt x="780" y="1566"/>
                        <a:pt x="778" y="1566"/>
                        <a:pt x="775" y="1566"/>
                      </a:cubicBezTo>
                      <a:cubicBezTo>
                        <a:pt x="712" y="1566"/>
                        <a:pt x="663" y="1613"/>
                        <a:pt x="654" y="1673"/>
                      </a:cubicBezTo>
                      <a:cubicBezTo>
                        <a:pt x="639" y="1730"/>
                        <a:pt x="678" y="1793"/>
                        <a:pt x="736" y="1812"/>
                      </a:cubicBezTo>
                      <a:cubicBezTo>
                        <a:pt x="796" y="1830"/>
                        <a:pt x="854" y="1840"/>
                        <a:pt x="913" y="1844"/>
                      </a:cubicBezTo>
                      <a:lnTo>
                        <a:pt x="913" y="1844"/>
                      </a:lnTo>
                      <a:cubicBezTo>
                        <a:pt x="948" y="1855"/>
                        <a:pt x="981" y="1870"/>
                        <a:pt x="1014" y="1888"/>
                      </a:cubicBezTo>
                      <a:cubicBezTo>
                        <a:pt x="1129" y="1952"/>
                        <a:pt x="1236" y="2052"/>
                        <a:pt x="1302" y="2172"/>
                      </a:cubicBezTo>
                      <a:cubicBezTo>
                        <a:pt x="1375" y="2292"/>
                        <a:pt x="1418" y="2427"/>
                        <a:pt x="1418" y="2562"/>
                      </a:cubicBezTo>
                      <a:cubicBezTo>
                        <a:pt x="1418" y="2648"/>
                        <a:pt x="1399" y="2730"/>
                        <a:pt x="1365" y="2806"/>
                      </a:cubicBezTo>
                      <a:cubicBezTo>
                        <a:pt x="1336" y="2864"/>
                        <a:pt x="1302" y="2917"/>
                        <a:pt x="1255" y="2966"/>
                      </a:cubicBezTo>
                      <a:cubicBezTo>
                        <a:pt x="1187" y="3037"/>
                        <a:pt x="1101" y="3090"/>
                        <a:pt x="1005" y="3128"/>
                      </a:cubicBezTo>
                      <a:cubicBezTo>
                        <a:pt x="909" y="3167"/>
                        <a:pt x="808" y="3186"/>
                        <a:pt x="702" y="3186"/>
                      </a:cubicBezTo>
                      <a:cubicBezTo>
                        <a:pt x="610" y="3186"/>
                        <a:pt x="524" y="3172"/>
                        <a:pt x="442" y="3143"/>
                      </a:cubicBezTo>
                      <a:cubicBezTo>
                        <a:pt x="361" y="3110"/>
                        <a:pt x="289" y="3066"/>
                        <a:pt x="226" y="3004"/>
                      </a:cubicBezTo>
                      <a:cubicBezTo>
                        <a:pt x="202" y="2976"/>
                        <a:pt x="170" y="2963"/>
                        <a:pt x="137" y="2963"/>
                      </a:cubicBezTo>
                      <a:cubicBezTo>
                        <a:pt x="106" y="2963"/>
                        <a:pt x="75" y="2975"/>
                        <a:pt x="49" y="2999"/>
                      </a:cubicBezTo>
                      <a:cubicBezTo>
                        <a:pt x="0" y="3047"/>
                        <a:pt x="0" y="3128"/>
                        <a:pt x="49" y="3177"/>
                      </a:cubicBezTo>
                      <a:cubicBezTo>
                        <a:pt x="135" y="3268"/>
                        <a:pt x="240" y="3330"/>
                        <a:pt x="351" y="3374"/>
                      </a:cubicBezTo>
                      <a:cubicBezTo>
                        <a:pt x="462" y="3417"/>
                        <a:pt x="582" y="3436"/>
                        <a:pt x="702" y="3436"/>
                      </a:cubicBezTo>
                      <a:cubicBezTo>
                        <a:pt x="885" y="3436"/>
                        <a:pt x="1063" y="3393"/>
                        <a:pt x="1221" y="3301"/>
                      </a:cubicBezTo>
                      <a:cubicBezTo>
                        <a:pt x="1298" y="3259"/>
                        <a:pt x="1371" y="3205"/>
                        <a:pt x="1437" y="3139"/>
                      </a:cubicBezTo>
                      <a:cubicBezTo>
                        <a:pt x="1500" y="3071"/>
                        <a:pt x="1553" y="2994"/>
                        <a:pt x="1591" y="2908"/>
                      </a:cubicBezTo>
                      <a:cubicBezTo>
                        <a:pt x="1644" y="2797"/>
                        <a:pt x="1668" y="2677"/>
                        <a:pt x="1668" y="2562"/>
                      </a:cubicBezTo>
                      <a:cubicBezTo>
                        <a:pt x="1668" y="2436"/>
                        <a:pt x="1644" y="2321"/>
                        <a:pt x="1601" y="2206"/>
                      </a:cubicBezTo>
                      <a:cubicBezTo>
                        <a:pt x="1536" y="2046"/>
                        <a:pt x="1432" y="1897"/>
                        <a:pt x="1302" y="1784"/>
                      </a:cubicBezTo>
                      <a:lnTo>
                        <a:pt x="1302" y="1784"/>
                      </a:lnTo>
                      <a:cubicBezTo>
                        <a:pt x="1316" y="1779"/>
                        <a:pt x="1329" y="1774"/>
                        <a:pt x="1342" y="1768"/>
                      </a:cubicBezTo>
                      <a:cubicBezTo>
                        <a:pt x="1509" y="1692"/>
                        <a:pt x="1659" y="1571"/>
                        <a:pt x="1768" y="1422"/>
                      </a:cubicBezTo>
                      <a:cubicBezTo>
                        <a:pt x="1826" y="1346"/>
                        <a:pt x="1870" y="1264"/>
                        <a:pt x="1899" y="1173"/>
                      </a:cubicBezTo>
                      <a:cubicBezTo>
                        <a:pt x="1932" y="1087"/>
                        <a:pt x="1947" y="990"/>
                        <a:pt x="1947" y="894"/>
                      </a:cubicBezTo>
                      <a:cubicBezTo>
                        <a:pt x="1947" y="856"/>
                        <a:pt x="1947" y="817"/>
                        <a:pt x="1941" y="779"/>
                      </a:cubicBezTo>
                      <a:cubicBezTo>
                        <a:pt x="1923" y="663"/>
                        <a:pt x="1879" y="553"/>
                        <a:pt x="1817" y="457"/>
                      </a:cubicBezTo>
                      <a:cubicBezTo>
                        <a:pt x="1726" y="317"/>
                        <a:pt x="1595" y="202"/>
                        <a:pt x="1447" y="125"/>
                      </a:cubicBezTo>
                      <a:cubicBezTo>
                        <a:pt x="1298" y="43"/>
                        <a:pt x="1129" y="0"/>
                        <a:pt x="961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8" name="Google Shape;4791;p75">
                  <a:extLst>
                    <a:ext uri="{FF2B5EF4-FFF2-40B4-BE49-F238E27FC236}">
                      <a16:creationId xmlns:a16="http://schemas.microsoft.com/office/drawing/2014/main" id="{771411DF-EB2B-0F5D-CA05-DD97409D3285}"/>
                    </a:ext>
                  </a:extLst>
                </p:cNvPr>
                <p:cNvSpPr/>
                <p:nvPr/>
              </p:nvSpPr>
              <p:spPr>
                <a:xfrm>
                  <a:off x="7183157" y="889931"/>
                  <a:ext cx="196329" cy="125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0" h="5231" extrusionOk="0">
                      <a:moveTo>
                        <a:pt x="2570" y="1"/>
                      </a:moveTo>
                      <a:cubicBezTo>
                        <a:pt x="2310" y="1"/>
                        <a:pt x="2015" y="84"/>
                        <a:pt x="1683" y="290"/>
                      </a:cubicBezTo>
                      <a:cubicBezTo>
                        <a:pt x="1" y="1333"/>
                        <a:pt x="1731" y="3424"/>
                        <a:pt x="2274" y="3894"/>
                      </a:cubicBezTo>
                      <a:cubicBezTo>
                        <a:pt x="2817" y="4370"/>
                        <a:pt x="4100" y="5231"/>
                        <a:pt x="4100" y="5231"/>
                      </a:cubicBezTo>
                      <a:cubicBezTo>
                        <a:pt x="4100" y="5231"/>
                        <a:pt x="5388" y="4370"/>
                        <a:pt x="5931" y="3894"/>
                      </a:cubicBezTo>
                      <a:cubicBezTo>
                        <a:pt x="6474" y="3424"/>
                        <a:pt x="8200" y="1333"/>
                        <a:pt x="6522" y="290"/>
                      </a:cubicBezTo>
                      <a:cubicBezTo>
                        <a:pt x="6189" y="84"/>
                        <a:pt x="5893" y="1"/>
                        <a:pt x="5633" y="1"/>
                      </a:cubicBezTo>
                      <a:cubicBezTo>
                        <a:pt x="4576" y="1"/>
                        <a:pt x="4100" y="1361"/>
                        <a:pt x="4100" y="1361"/>
                      </a:cubicBezTo>
                      <a:cubicBezTo>
                        <a:pt x="4100" y="1361"/>
                        <a:pt x="3624" y="1"/>
                        <a:pt x="2570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9" name="Google Shape;4792;p75">
                  <a:extLst>
                    <a:ext uri="{FF2B5EF4-FFF2-40B4-BE49-F238E27FC236}">
                      <a16:creationId xmlns:a16="http://schemas.microsoft.com/office/drawing/2014/main" id="{E3EABAA9-067E-992B-44F0-3073F36423DB}"/>
                    </a:ext>
                  </a:extLst>
                </p:cNvPr>
                <p:cNvSpPr/>
                <p:nvPr/>
              </p:nvSpPr>
              <p:spPr>
                <a:xfrm>
                  <a:off x="6897355" y="476684"/>
                  <a:ext cx="93807" cy="9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3922" extrusionOk="0">
                      <a:moveTo>
                        <a:pt x="1961" y="0"/>
                      </a:moveTo>
                      <a:cubicBezTo>
                        <a:pt x="880" y="0"/>
                        <a:pt x="0" y="879"/>
                        <a:pt x="0" y="1961"/>
                      </a:cubicBezTo>
                      <a:cubicBezTo>
                        <a:pt x="0" y="3042"/>
                        <a:pt x="880" y="3922"/>
                        <a:pt x="1961" y="3922"/>
                      </a:cubicBezTo>
                      <a:cubicBezTo>
                        <a:pt x="3043" y="3922"/>
                        <a:pt x="3917" y="3042"/>
                        <a:pt x="3917" y="1961"/>
                      </a:cubicBezTo>
                      <a:cubicBezTo>
                        <a:pt x="3917" y="879"/>
                        <a:pt x="3043" y="0"/>
                        <a:pt x="1961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" name="Google Shape;4793;p75">
                <a:extLst>
                  <a:ext uri="{FF2B5EF4-FFF2-40B4-BE49-F238E27FC236}">
                    <a16:creationId xmlns:a16="http://schemas.microsoft.com/office/drawing/2014/main" id="{ED77900C-CD5A-6A3F-DFB3-4E01A7C523C0}"/>
                  </a:ext>
                </a:extLst>
              </p:cNvPr>
              <p:cNvGrpSpPr/>
              <p:nvPr/>
            </p:nvGrpSpPr>
            <p:grpSpPr>
              <a:xfrm>
                <a:off x="1330154" y="1023181"/>
                <a:ext cx="2490786" cy="2746584"/>
                <a:chOff x="6837858" y="396452"/>
                <a:chExt cx="588435" cy="648866"/>
              </a:xfrm>
            </p:grpSpPr>
            <p:sp>
              <p:nvSpPr>
                <p:cNvPr id="62" name="Google Shape;4794;p75">
                  <a:extLst>
                    <a:ext uri="{FF2B5EF4-FFF2-40B4-BE49-F238E27FC236}">
                      <a16:creationId xmlns:a16="http://schemas.microsoft.com/office/drawing/2014/main" id="{0E8CAE57-4EAE-C716-B8AA-A9424F48BF36}"/>
                    </a:ext>
                  </a:extLst>
                </p:cNvPr>
                <p:cNvSpPr/>
                <p:nvPr/>
              </p:nvSpPr>
              <p:spPr>
                <a:xfrm>
                  <a:off x="6837858" y="396452"/>
                  <a:ext cx="588435" cy="64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77" h="27100" extrusionOk="0">
                      <a:moveTo>
                        <a:pt x="10044" y="1"/>
                      </a:moveTo>
                      <a:cubicBezTo>
                        <a:pt x="5340" y="1"/>
                        <a:pt x="1394" y="3019"/>
                        <a:pt x="314" y="7089"/>
                      </a:cubicBezTo>
                      <a:cubicBezTo>
                        <a:pt x="54" y="8074"/>
                        <a:pt x="1" y="9099"/>
                        <a:pt x="92" y="10108"/>
                      </a:cubicBezTo>
                      <a:lnTo>
                        <a:pt x="525" y="13409"/>
                      </a:lnTo>
                      <a:cubicBezTo>
                        <a:pt x="1025" y="17225"/>
                        <a:pt x="2865" y="20781"/>
                        <a:pt x="5763" y="23516"/>
                      </a:cubicBezTo>
                      <a:lnTo>
                        <a:pt x="7633" y="25284"/>
                      </a:lnTo>
                      <a:cubicBezTo>
                        <a:pt x="8915" y="26494"/>
                        <a:pt x="10605" y="27099"/>
                        <a:pt x="12295" y="27099"/>
                      </a:cubicBezTo>
                      <a:cubicBezTo>
                        <a:pt x="13982" y="27099"/>
                        <a:pt x="15669" y="26496"/>
                        <a:pt x="16951" y="25288"/>
                      </a:cubicBezTo>
                      <a:lnTo>
                        <a:pt x="18805" y="23540"/>
                      </a:lnTo>
                      <a:cubicBezTo>
                        <a:pt x="21722" y="20786"/>
                        <a:pt x="23573" y="17210"/>
                        <a:pt x="24064" y="13371"/>
                      </a:cubicBezTo>
                      <a:lnTo>
                        <a:pt x="24481" y="10108"/>
                      </a:lnTo>
                      <a:cubicBezTo>
                        <a:pt x="24577" y="9099"/>
                        <a:pt x="24525" y="8074"/>
                        <a:pt x="24260" y="7089"/>
                      </a:cubicBezTo>
                      <a:cubicBezTo>
                        <a:pt x="23184" y="3019"/>
                        <a:pt x="19233" y="1"/>
                        <a:pt x="14529" y="1"/>
                      </a:cubicBezTo>
                      <a:close/>
                    </a:path>
                  </a:pathLst>
                </a:custGeom>
                <a:solidFill>
                  <a:srgbClr val="00CA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4795;p75">
                  <a:extLst>
                    <a:ext uri="{FF2B5EF4-FFF2-40B4-BE49-F238E27FC236}">
                      <a16:creationId xmlns:a16="http://schemas.microsoft.com/office/drawing/2014/main" id="{1F209091-76AA-0B8D-ACE5-F9191D9A4661}"/>
                    </a:ext>
                  </a:extLst>
                </p:cNvPr>
                <p:cNvSpPr/>
                <p:nvPr/>
              </p:nvSpPr>
              <p:spPr>
                <a:xfrm>
                  <a:off x="6973876" y="957856"/>
                  <a:ext cx="169273" cy="8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0" h="365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5" y="24"/>
                        <a:pt x="49" y="43"/>
                        <a:pt x="73" y="68"/>
                      </a:cubicBezTo>
                      <a:lnTo>
                        <a:pt x="1937" y="1831"/>
                      </a:lnTo>
                      <a:cubicBezTo>
                        <a:pt x="3220" y="3047"/>
                        <a:pt x="4911" y="3652"/>
                        <a:pt x="6603" y="3652"/>
                      </a:cubicBezTo>
                      <a:cubicBezTo>
                        <a:pt x="6605" y="3652"/>
                        <a:pt x="6606" y="3652"/>
                        <a:pt x="6608" y="3652"/>
                      </a:cubicBezTo>
                      <a:lnTo>
                        <a:pt x="6608" y="3652"/>
                      </a:lnTo>
                      <a:cubicBezTo>
                        <a:pt x="4919" y="3651"/>
                        <a:pt x="3229" y="3046"/>
                        <a:pt x="1952" y="1836"/>
                      </a:cubicBezTo>
                      <a:lnTo>
                        <a:pt x="82" y="68"/>
                      </a:lnTo>
                      <a:cubicBezTo>
                        <a:pt x="58" y="48"/>
                        <a:pt x="38" y="24"/>
                        <a:pt x="15" y="5"/>
                      </a:cubicBezTo>
                      <a:cubicBezTo>
                        <a:pt x="10" y="5"/>
                        <a:pt x="5" y="1"/>
                        <a:pt x="0" y="1"/>
                      </a:cubicBezTo>
                      <a:close/>
                      <a:moveTo>
                        <a:pt x="7069" y="3638"/>
                      </a:moveTo>
                      <a:cubicBezTo>
                        <a:pt x="6913" y="3648"/>
                        <a:pt x="6760" y="3652"/>
                        <a:pt x="6608" y="3652"/>
                      </a:cubicBezTo>
                      <a:lnTo>
                        <a:pt x="6608" y="3652"/>
                      </a:lnTo>
                      <a:cubicBezTo>
                        <a:pt x="6610" y="3652"/>
                        <a:pt x="6611" y="3652"/>
                        <a:pt x="6613" y="3652"/>
                      </a:cubicBezTo>
                      <a:cubicBezTo>
                        <a:pt x="6762" y="3652"/>
                        <a:pt x="6916" y="3648"/>
                        <a:pt x="7069" y="3638"/>
                      </a:cubicBezTo>
                      <a:close/>
                    </a:path>
                  </a:pathLst>
                </a:custGeom>
                <a:solidFill>
                  <a:srgbClr val="00BD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4796;p75">
                  <a:extLst>
                    <a:ext uri="{FF2B5EF4-FFF2-40B4-BE49-F238E27FC236}">
                      <a16:creationId xmlns:a16="http://schemas.microsoft.com/office/drawing/2014/main" id="{7BAD1FC3-27D9-0502-FDAD-A947F2C0FEE8}"/>
                    </a:ext>
                  </a:extLst>
                </p:cNvPr>
                <p:cNvSpPr/>
                <p:nvPr/>
              </p:nvSpPr>
              <p:spPr>
                <a:xfrm>
                  <a:off x="6974235" y="957712"/>
                  <a:ext cx="315945" cy="87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6" h="3659" extrusionOk="0">
                      <a:moveTo>
                        <a:pt x="13196" y="1"/>
                      </a:moveTo>
                      <a:lnTo>
                        <a:pt x="13196" y="1"/>
                      </a:lnTo>
                      <a:cubicBezTo>
                        <a:pt x="11101" y="621"/>
                        <a:pt x="8881" y="958"/>
                        <a:pt x="6579" y="958"/>
                      </a:cubicBezTo>
                      <a:cubicBezTo>
                        <a:pt x="4297" y="958"/>
                        <a:pt x="2086" y="626"/>
                        <a:pt x="0" y="11"/>
                      </a:cubicBezTo>
                      <a:lnTo>
                        <a:pt x="0" y="11"/>
                      </a:lnTo>
                      <a:cubicBezTo>
                        <a:pt x="23" y="30"/>
                        <a:pt x="43" y="54"/>
                        <a:pt x="67" y="74"/>
                      </a:cubicBezTo>
                      <a:lnTo>
                        <a:pt x="1937" y="1842"/>
                      </a:lnTo>
                      <a:cubicBezTo>
                        <a:pt x="3215" y="3053"/>
                        <a:pt x="4907" y="3658"/>
                        <a:pt x="6598" y="3658"/>
                      </a:cubicBezTo>
                      <a:cubicBezTo>
                        <a:pt x="6747" y="3658"/>
                        <a:pt x="6901" y="3654"/>
                        <a:pt x="7054" y="3644"/>
                      </a:cubicBezTo>
                      <a:cubicBezTo>
                        <a:pt x="8582" y="3538"/>
                        <a:pt x="10082" y="2942"/>
                        <a:pt x="11246" y="1842"/>
                      </a:cubicBezTo>
                      <a:lnTo>
                        <a:pt x="13100" y="93"/>
                      </a:lnTo>
                      <a:cubicBezTo>
                        <a:pt x="13134" y="64"/>
                        <a:pt x="13162" y="30"/>
                        <a:pt x="13196" y="1"/>
                      </a:cubicBezTo>
                      <a:close/>
                    </a:path>
                  </a:pathLst>
                </a:custGeom>
                <a:solidFill>
                  <a:srgbClr val="1F2E56">
                    <a:alpha val="17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4797;p75">
                  <a:extLst>
                    <a:ext uri="{FF2B5EF4-FFF2-40B4-BE49-F238E27FC236}">
                      <a16:creationId xmlns:a16="http://schemas.microsoft.com/office/drawing/2014/main" id="{C634F49E-DC15-873E-9D24-5A1E972C3EBA}"/>
                    </a:ext>
                  </a:extLst>
                </p:cNvPr>
                <p:cNvSpPr/>
                <p:nvPr/>
              </p:nvSpPr>
              <p:spPr>
                <a:xfrm>
                  <a:off x="6944067" y="734975"/>
                  <a:ext cx="140758" cy="107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9" h="4480" extrusionOk="0">
                      <a:moveTo>
                        <a:pt x="376" y="1"/>
                      </a:moveTo>
                      <a:cubicBezTo>
                        <a:pt x="169" y="1"/>
                        <a:pt x="1" y="169"/>
                        <a:pt x="1" y="376"/>
                      </a:cubicBezTo>
                      <a:lnTo>
                        <a:pt x="1" y="784"/>
                      </a:lnTo>
                      <a:cubicBezTo>
                        <a:pt x="1" y="2827"/>
                        <a:pt x="1654" y="4479"/>
                        <a:pt x="3696" y="4479"/>
                      </a:cubicBezTo>
                      <a:lnTo>
                        <a:pt x="5504" y="4479"/>
                      </a:lnTo>
                      <a:cubicBezTo>
                        <a:pt x="5710" y="4479"/>
                        <a:pt x="5878" y="4316"/>
                        <a:pt x="5878" y="4105"/>
                      </a:cubicBezTo>
                      <a:lnTo>
                        <a:pt x="5878" y="3696"/>
                      </a:lnTo>
                      <a:cubicBezTo>
                        <a:pt x="5878" y="1654"/>
                        <a:pt x="4220" y="1"/>
                        <a:pt x="21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4798;p75">
                  <a:extLst>
                    <a:ext uri="{FF2B5EF4-FFF2-40B4-BE49-F238E27FC236}">
                      <a16:creationId xmlns:a16="http://schemas.microsoft.com/office/drawing/2014/main" id="{B6E666BB-7421-007E-08FD-BE1B67BC2B6D}"/>
                    </a:ext>
                  </a:extLst>
                </p:cNvPr>
                <p:cNvSpPr/>
                <p:nvPr/>
              </p:nvSpPr>
              <p:spPr>
                <a:xfrm>
                  <a:off x="7242630" y="734975"/>
                  <a:ext cx="140758" cy="107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9" h="4480" extrusionOk="0">
                      <a:moveTo>
                        <a:pt x="3697" y="1"/>
                      </a:moveTo>
                      <a:cubicBezTo>
                        <a:pt x="1655" y="1"/>
                        <a:pt x="1" y="1654"/>
                        <a:pt x="1" y="3696"/>
                      </a:cubicBezTo>
                      <a:lnTo>
                        <a:pt x="1" y="4105"/>
                      </a:lnTo>
                      <a:cubicBezTo>
                        <a:pt x="1" y="4316"/>
                        <a:pt x="169" y="4479"/>
                        <a:pt x="376" y="4479"/>
                      </a:cubicBezTo>
                      <a:lnTo>
                        <a:pt x="2183" y="4479"/>
                      </a:lnTo>
                      <a:cubicBezTo>
                        <a:pt x="4226" y="4479"/>
                        <a:pt x="5879" y="2827"/>
                        <a:pt x="5879" y="784"/>
                      </a:cubicBezTo>
                      <a:lnTo>
                        <a:pt x="5879" y="376"/>
                      </a:lnTo>
                      <a:cubicBezTo>
                        <a:pt x="5879" y="169"/>
                        <a:pt x="5710" y="1"/>
                        <a:pt x="550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4799;p75">
                  <a:extLst>
                    <a:ext uri="{FF2B5EF4-FFF2-40B4-BE49-F238E27FC236}">
                      <a16:creationId xmlns:a16="http://schemas.microsoft.com/office/drawing/2014/main" id="{82D91410-654F-2216-4AF2-B27671BF48F6}"/>
                    </a:ext>
                  </a:extLst>
                </p:cNvPr>
                <p:cNvSpPr/>
                <p:nvPr/>
              </p:nvSpPr>
              <p:spPr>
                <a:xfrm>
                  <a:off x="7140252" y="844177"/>
                  <a:ext cx="46640" cy="8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3437" extrusionOk="0">
                      <a:moveTo>
                        <a:pt x="961" y="0"/>
                      </a:moveTo>
                      <a:cubicBezTo>
                        <a:pt x="880" y="0"/>
                        <a:pt x="798" y="10"/>
                        <a:pt x="721" y="34"/>
                      </a:cubicBezTo>
                      <a:cubicBezTo>
                        <a:pt x="639" y="58"/>
                        <a:pt x="563" y="91"/>
                        <a:pt x="490" y="140"/>
                      </a:cubicBezTo>
                      <a:cubicBezTo>
                        <a:pt x="433" y="178"/>
                        <a:pt x="419" y="255"/>
                        <a:pt x="457" y="313"/>
                      </a:cubicBezTo>
                      <a:cubicBezTo>
                        <a:pt x="481" y="349"/>
                        <a:pt x="520" y="368"/>
                        <a:pt x="559" y="368"/>
                      </a:cubicBezTo>
                      <a:cubicBezTo>
                        <a:pt x="584" y="368"/>
                        <a:pt x="608" y="361"/>
                        <a:pt x="630" y="346"/>
                      </a:cubicBezTo>
                      <a:cubicBezTo>
                        <a:pt x="678" y="313"/>
                        <a:pt x="730" y="289"/>
                        <a:pt x="788" y="274"/>
                      </a:cubicBezTo>
                      <a:cubicBezTo>
                        <a:pt x="846" y="260"/>
                        <a:pt x="903" y="251"/>
                        <a:pt x="961" y="251"/>
                      </a:cubicBezTo>
                      <a:cubicBezTo>
                        <a:pt x="1048" y="251"/>
                        <a:pt x="1129" y="264"/>
                        <a:pt x="1211" y="293"/>
                      </a:cubicBezTo>
                      <a:cubicBezTo>
                        <a:pt x="1336" y="337"/>
                        <a:pt x="1447" y="404"/>
                        <a:pt x="1533" y="495"/>
                      </a:cubicBezTo>
                      <a:cubicBezTo>
                        <a:pt x="1577" y="544"/>
                        <a:pt x="1610" y="591"/>
                        <a:pt x="1639" y="644"/>
                      </a:cubicBezTo>
                      <a:cubicBezTo>
                        <a:pt x="1663" y="697"/>
                        <a:pt x="1682" y="755"/>
                        <a:pt x="1692" y="817"/>
                      </a:cubicBezTo>
                      <a:cubicBezTo>
                        <a:pt x="1697" y="841"/>
                        <a:pt x="1697" y="870"/>
                        <a:pt x="1697" y="894"/>
                      </a:cubicBezTo>
                      <a:cubicBezTo>
                        <a:pt x="1697" y="985"/>
                        <a:pt x="1677" y="1072"/>
                        <a:pt x="1639" y="1154"/>
                      </a:cubicBezTo>
                      <a:cubicBezTo>
                        <a:pt x="1582" y="1278"/>
                        <a:pt x="1480" y="1394"/>
                        <a:pt x="1360" y="1471"/>
                      </a:cubicBezTo>
                      <a:cubicBezTo>
                        <a:pt x="1302" y="1509"/>
                        <a:pt x="1240" y="1542"/>
                        <a:pt x="1173" y="1567"/>
                      </a:cubicBezTo>
                      <a:cubicBezTo>
                        <a:pt x="1111" y="1586"/>
                        <a:pt x="1043" y="1595"/>
                        <a:pt x="976" y="1595"/>
                      </a:cubicBezTo>
                      <a:cubicBezTo>
                        <a:pt x="968" y="1595"/>
                        <a:pt x="960" y="1595"/>
                        <a:pt x="952" y="1595"/>
                      </a:cubicBezTo>
                      <a:lnTo>
                        <a:pt x="952" y="1595"/>
                      </a:lnTo>
                      <a:cubicBezTo>
                        <a:pt x="896" y="1580"/>
                        <a:pt x="840" y="1569"/>
                        <a:pt x="783" y="1567"/>
                      </a:cubicBezTo>
                      <a:cubicBezTo>
                        <a:pt x="780" y="1566"/>
                        <a:pt x="778" y="1566"/>
                        <a:pt x="775" y="1566"/>
                      </a:cubicBezTo>
                      <a:cubicBezTo>
                        <a:pt x="712" y="1566"/>
                        <a:pt x="663" y="1613"/>
                        <a:pt x="654" y="1673"/>
                      </a:cubicBezTo>
                      <a:cubicBezTo>
                        <a:pt x="639" y="1730"/>
                        <a:pt x="678" y="1793"/>
                        <a:pt x="736" y="1812"/>
                      </a:cubicBezTo>
                      <a:cubicBezTo>
                        <a:pt x="796" y="1830"/>
                        <a:pt x="854" y="1840"/>
                        <a:pt x="913" y="1844"/>
                      </a:cubicBezTo>
                      <a:lnTo>
                        <a:pt x="913" y="1844"/>
                      </a:lnTo>
                      <a:cubicBezTo>
                        <a:pt x="948" y="1855"/>
                        <a:pt x="981" y="1870"/>
                        <a:pt x="1014" y="1888"/>
                      </a:cubicBezTo>
                      <a:cubicBezTo>
                        <a:pt x="1129" y="1952"/>
                        <a:pt x="1236" y="2052"/>
                        <a:pt x="1302" y="2172"/>
                      </a:cubicBezTo>
                      <a:cubicBezTo>
                        <a:pt x="1375" y="2292"/>
                        <a:pt x="1418" y="2427"/>
                        <a:pt x="1418" y="2562"/>
                      </a:cubicBezTo>
                      <a:cubicBezTo>
                        <a:pt x="1418" y="2648"/>
                        <a:pt x="1399" y="2730"/>
                        <a:pt x="1365" y="2806"/>
                      </a:cubicBezTo>
                      <a:cubicBezTo>
                        <a:pt x="1336" y="2864"/>
                        <a:pt x="1302" y="2917"/>
                        <a:pt x="1255" y="2966"/>
                      </a:cubicBezTo>
                      <a:cubicBezTo>
                        <a:pt x="1187" y="3037"/>
                        <a:pt x="1101" y="3090"/>
                        <a:pt x="1005" y="3128"/>
                      </a:cubicBezTo>
                      <a:cubicBezTo>
                        <a:pt x="909" y="3167"/>
                        <a:pt x="808" y="3186"/>
                        <a:pt x="702" y="3186"/>
                      </a:cubicBezTo>
                      <a:cubicBezTo>
                        <a:pt x="610" y="3186"/>
                        <a:pt x="524" y="3172"/>
                        <a:pt x="442" y="3143"/>
                      </a:cubicBezTo>
                      <a:cubicBezTo>
                        <a:pt x="361" y="3110"/>
                        <a:pt x="289" y="3066"/>
                        <a:pt x="226" y="3004"/>
                      </a:cubicBezTo>
                      <a:cubicBezTo>
                        <a:pt x="202" y="2976"/>
                        <a:pt x="170" y="2963"/>
                        <a:pt x="137" y="2963"/>
                      </a:cubicBezTo>
                      <a:cubicBezTo>
                        <a:pt x="106" y="2963"/>
                        <a:pt x="75" y="2975"/>
                        <a:pt x="49" y="2999"/>
                      </a:cubicBezTo>
                      <a:cubicBezTo>
                        <a:pt x="0" y="3047"/>
                        <a:pt x="0" y="3128"/>
                        <a:pt x="49" y="3177"/>
                      </a:cubicBezTo>
                      <a:cubicBezTo>
                        <a:pt x="135" y="3268"/>
                        <a:pt x="240" y="3330"/>
                        <a:pt x="351" y="3374"/>
                      </a:cubicBezTo>
                      <a:cubicBezTo>
                        <a:pt x="462" y="3417"/>
                        <a:pt x="582" y="3436"/>
                        <a:pt x="702" y="3436"/>
                      </a:cubicBezTo>
                      <a:cubicBezTo>
                        <a:pt x="885" y="3436"/>
                        <a:pt x="1063" y="3393"/>
                        <a:pt x="1221" y="3301"/>
                      </a:cubicBezTo>
                      <a:cubicBezTo>
                        <a:pt x="1298" y="3259"/>
                        <a:pt x="1371" y="3205"/>
                        <a:pt x="1437" y="3139"/>
                      </a:cubicBezTo>
                      <a:cubicBezTo>
                        <a:pt x="1500" y="3071"/>
                        <a:pt x="1553" y="2994"/>
                        <a:pt x="1591" y="2908"/>
                      </a:cubicBezTo>
                      <a:cubicBezTo>
                        <a:pt x="1644" y="2797"/>
                        <a:pt x="1668" y="2677"/>
                        <a:pt x="1668" y="2562"/>
                      </a:cubicBezTo>
                      <a:cubicBezTo>
                        <a:pt x="1668" y="2436"/>
                        <a:pt x="1644" y="2321"/>
                        <a:pt x="1601" y="2206"/>
                      </a:cubicBezTo>
                      <a:cubicBezTo>
                        <a:pt x="1536" y="2046"/>
                        <a:pt x="1432" y="1897"/>
                        <a:pt x="1302" y="1784"/>
                      </a:cubicBezTo>
                      <a:lnTo>
                        <a:pt x="1302" y="1784"/>
                      </a:lnTo>
                      <a:cubicBezTo>
                        <a:pt x="1316" y="1779"/>
                        <a:pt x="1329" y="1774"/>
                        <a:pt x="1342" y="1768"/>
                      </a:cubicBezTo>
                      <a:cubicBezTo>
                        <a:pt x="1509" y="1692"/>
                        <a:pt x="1659" y="1571"/>
                        <a:pt x="1768" y="1422"/>
                      </a:cubicBezTo>
                      <a:cubicBezTo>
                        <a:pt x="1826" y="1346"/>
                        <a:pt x="1870" y="1264"/>
                        <a:pt x="1899" y="1173"/>
                      </a:cubicBezTo>
                      <a:cubicBezTo>
                        <a:pt x="1932" y="1087"/>
                        <a:pt x="1947" y="990"/>
                        <a:pt x="1947" y="894"/>
                      </a:cubicBezTo>
                      <a:cubicBezTo>
                        <a:pt x="1947" y="856"/>
                        <a:pt x="1947" y="817"/>
                        <a:pt x="1941" y="779"/>
                      </a:cubicBezTo>
                      <a:cubicBezTo>
                        <a:pt x="1923" y="663"/>
                        <a:pt x="1879" y="553"/>
                        <a:pt x="1817" y="457"/>
                      </a:cubicBezTo>
                      <a:cubicBezTo>
                        <a:pt x="1726" y="317"/>
                        <a:pt x="1595" y="202"/>
                        <a:pt x="1447" y="125"/>
                      </a:cubicBezTo>
                      <a:cubicBezTo>
                        <a:pt x="1298" y="43"/>
                        <a:pt x="1129" y="0"/>
                        <a:pt x="9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4800;p75">
                  <a:extLst>
                    <a:ext uri="{FF2B5EF4-FFF2-40B4-BE49-F238E27FC236}">
                      <a16:creationId xmlns:a16="http://schemas.microsoft.com/office/drawing/2014/main" id="{B4CFC94E-B0EF-F5E3-D589-1649533D7B22}"/>
                    </a:ext>
                  </a:extLst>
                </p:cNvPr>
                <p:cNvSpPr/>
                <p:nvPr/>
              </p:nvSpPr>
              <p:spPr>
                <a:xfrm>
                  <a:off x="7183157" y="889931"/>
                  <a:ext cx="196329" cy="125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0" h="5231" extrusionOk="0">
                      <a:moveTo>
                        <a:pt x="2570" y="1"/>
                      </a:moveTo>
                      <a:cubicBezTo>
                        <a:pt x="2310" y="1"/>
                        <a:pt x="2015" y="84"/>
                        <a:pt x="1683" y="290"/>
                      </a:cubicBezTo>
                      <a:cubicBezTo>
                        <a:pt x="1" y="1333"/>
                        <a:pt x="1731" y="3424"/>
                        <a:pt x="2274" y="3894"/>
                      </a:cubicBezTo>
                      <a:cubicBezTo>
                        <a:pt x="2817" y="4370"/>
                        <a:pt x="4100" y="5231"/>
                        <a:pt x="4100" y="5231"/>
                      </a:cubicBezTo>
                      <a:cubicBezTo>
                        <a:pt x="4100" y="5231"/>
                        <a:pt x="5388" y="4370"/>
                        <a:pt x="5931" y="3894"/>
                      </a:cubicBezTo>
                      <a:cubicBezTo>
                        <a:pt x="6474" y="3424"/>
                        <a:pt x="8200" y="1333"/>
                        <a:pt x="6522" y="290"/>
                      </a:cubicBezTo>
                      <a:cubicBezTo>
                        <a:pt x="6189" y="84"/>
                        <a:pt x="5893" y="1"/>
                        <a:pt x="5633" y="1"/>
                      </a:cubicBezTo>
                      <a:cubicBezTo>
                        <a:pt x="4576" y="1"/>
                        <a:pt x="4100" y="1361"/>
                        <a:pt x="4100" y="1361"/>
                      </a:cubicBezTo>
                      <a:cubicBezTo>
                        <a:pt x="4100" y="1361"/>
                        <a:pt x="3624" y="1"/>
                        <a:pt x="25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4801;p75">
                  <a:extLst>
                    <a:ext uri="{FF2B5EF4-FFF2-40B4-BE49-F238E27FC236}">
                      <a16:creationId xmlns:a16="http://schemas.microsoft.com/office/drawing/2014/main" id="{ED57BA3C-B229-ADA6-2619-D5758242E5A1}"/>
                    </a:ext>
                  </a:extLst>
                </p:cNvPr>
                <p:cNvSpPr/>
                <p:nvPr/>
              </p:nvSpPr>
              <p:spPr>
                <a:xfrm>
                  <a:off x="6897355" y="476684"/>
                  <a:ext cx="93807" cy="93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3922" extrusionOk="0">
                      <a:moveTo>
                        <a:pt x="1961" y="0"/>
                      </a:moveTo>
                      <a:cubicBezTo>
                        <a:pt x="880" y="0"/>
                        <a:pt x="0" y="879"/>
                        <a:pt x="0" y="1961"/>
                      </a:cubicBezTo>
                      <a:cubicBezTo>
                        <a:pt x="0" y="3042"/>
                        <a:pt x="880" y="3922"/>
                        <a:pt x="1961" y="3922"/>
                      </a:cubicBezTo>
                      <a:cubicBezTo>
                        <a:pt x="3043" y="3922"/>
                        <a:pt x="3917" y="3042"/>
                        <a:pt x="3917" y="1961"/>
                      </a:cubicBezTo>
                      <a:cubicBezTo>
                        <a:pt x="3917" y="879"/>
                        <a:pt x="3043" y="0"/>
                        <a:pt x="19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7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Google Shape;4802;p75">
              <a:extLst>
                <a:ext uri="{FF2B5EF4-FFF2-40B4-BE49-F238E27FC236}">
                  <a16:creationId xmlns:a16="http://schemas.microsoft.com/office/drawing/2014/main" id="{44FC9D92-3439-BDBD-E2BC-8E7305C4F43C}"/>
                </a:ext>
              </a:extLst>
            </p:cNvPr>
            <p:cNvGrpSpPr/>
            <p:nvPr/>
          </p:nvGrpSpPr>
          <p:grpSpPr>
            <a:xfrm rot="-611231">
              <a:off x="7399570" y="1449568"/>
              <a:ext cx="431240" cy="421809"/>
              <a:chOff x="488084" y="3164562"/>
              <a:chExt cx="535235" cy="523530"/>
            </a:xfrm>
          </p:grpSpPr>
          <p:grpSp>
            <p:nvGrpSpPr>
              <p:cNvPr id="47" name="Google Shape;4803;p75">
                <a:extLst>
                  <a:ext uri="{FF2B5EF4-FFF2-40B4-BE49-F238E27FC236}">
                    <a16:creationId xmlns:a16="http://schemas.microsoft.com/office/drawing/2014/main" id="{0B03E053-70C3-B6A7-0488-A405F2E4D207}"/>
                  </a:ext>
                </a:extLst>
              </p:cNvPr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49" name="Google Shape;4804;p75">
                  <a:extLst>
                    <a:ext uri="{FF2B5EF4-FFF2-40B4-BE49-F238E27FC236}">
                      <a16:creationId xmlns:a16="http://schemas.microsoft.com/office/drawing/2014/main" id="{53E9ACE1-5DBD-1A9E-B973-C79CE898C24F}"/>
                    </a:ext>
                  </a:extLst>
                </p:cNvPr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4805;p75">
                  <a:extLst>
                    <a:ext uri="{FF2B5EF4-FFF2-40B4-BE49-F238E27FC236}">
                      <a16:creationId xmlns:a16="http://schemas.microsoft.com/office/drawing/2014/main" id="{FD423EB1-C5BD-E2FE-756D-3D780F7E8958}"/>
                    </a:ext>
                  </a:extLst>
                </p:cNvPr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4806;p75">
                  <a:extLst>
                    <a:ext uri="{FF2B5EF4-FFF2-40B4-BE49-F238E27FC236}">
                      <a16:creationId xmlns:a16="http://schemas.microsoft.com/office/drawing/2014/main" id="{374BD390-E0E0-D7AB-720E-892D5EE616EF}"/>
                    </a:ext>
                  </a:extLst>
                </p:cNvPr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4807;p75">
                  <a:extLst>
                    <a:ext uri="{FF2B5EF4-FFF2-40B4-BE49-F238E27FC236}">
                      <a16:creationId xmlns:a16="http://schemas.microsoft.com/office/drawing/2014/main" id="{D9D351EE-548E-F00C-B6E0-87DFD5E387DF}"/>
                    </a:ext>
                  </a:extLst>
                </p:cNvPr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4808;p75">
                  <a:extLst>
                    <a:ext uri="{FF2B5EF4-FFF2-40B4-BE49-F238E27FC236}">
                      <a16:creationId xmlns:a16="http://schemas.microsoft.com/office/drawing/2014/main" id="{195D7F8E-46D6-EAB2-BB67-E003B8788C0E}"/>
                    </a:ext>
                  </a:extLst>
                </p:cNvPr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4809;p75">
                  <a:extLst>
                    <a:ext uri="{FF2B5EF4-FFF2-40B4-BE49-F238E27FC236}">
                      <a16:creationId xmlns:a16="http://schemas.microsoft.com/office/drawing/2014/main" id="{834F07A3-57CB-13AB-08A5-5C8847008988}"/>
                    </a:ext>
                  </a:extLst>
                </p:cNvPr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4810;p75">
                  <a:extLst>
                    <a:ext uri="{FF2B5EF4-FFF2-40B4-BE49-F238E27FC236}">
                      <a16:creationId xmlns:a16="http://schemas.microsoft.com/office/drawing/2014/main" id="{0EAF72C9-E4C3-AA40-37B3-E1698EE02073}"/>
                    </a:ext>
                  </a:extLst>
                </p:cNvPr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4811;p75">
                  <a:extLst>
                    <a:ext uri="{FF2B5EF4-FFF2-40B4-BE49-F238E27FC236}">
                      <a16:creationId xmlns:a16="http://schemas.microsoft.com/office/drawing/2014/main" id="{1D2E91CB-16E5-476A-E6B7-33A6F5A6D537}"/>
                    </a:ext>
                  </a:extLst>
                </p:cNvPr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4812;p75">
                  <a:extLst>
                    <a:ext uri="{FF2B5EF4-FFF2-40B4-BE49-F238E27FC236}">
                      <a16:creationId xmlns:a16="http://schemas.microsoft.com/office/drawing/2014/main" id="{84721CB6-74F8-C180-6041-161A1B438191}"/>
                    </a:ext>
                  </a:extLst>
                </p:cNvPr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813;p75">
                  <a:extLst>
                    <a:ext uri="{FF2B5EF4-FFF2-40B4-BE49-F238E27FC236}">
                      <a16:creationId xmlns:a16="http://schemas.microsoft.com/office/drawing/2014/main" id="{07C30F84-B9B5-6923-FB2B-ACC5B0920302}"/>
                    </a:ext>
                  </a:extLst>
                </p:cNvPr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814;p75">
                  <a:extLst>
                    <a:ext uri="{FF2B5EF4-FFF2-40B4-BE49-F238E27FC236}">
                      <a16:creationId xmlns:a16="http://schemas.microsoft.com/office/drawing/2014/main" id="{D3B6636E-9F15-7887-0B20-8EE821615BB1}"/>
                    </a:ext>
                  </a:extLst>
                </p:cNvPr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4815;p75">
                <a:extLst>
                  <a:ext uri="{FF2B5EF4-FFF2-40B4-BE49-F238E27FC236}">
                    <a16:creationId xmlns:a16="http://schemas.microsoft.com/office/drawing/2014/main" id="{28DBF7D2-6B33-6162-1C7B-B2B911AB411F}"/>
                  </a:ext>
                </a:extLst>
              </p:cNvPr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4816;p75">
              <a:extLst>
                <a:ext uri="{FF2B5EF4-FFF2-40B4-BE49-F238E27FC236}">
                  <a16:creationId xmlns:a16="http://schemas.microsoft.com/office/drawing/2014/main" id="{CB603B30-A8AA-2AF2-C6F1-7EF1F494D5E2}"/>
                </a:ext>
              </a:extLst>
            </p:cNvPr>
            <p:cNvGrpSpPr/>
            <p:nvPr/>
          </p:nvGrpSpPr>
          <p:grpSpPr>
            <a:xfrm rot="1189300">
              <a:off x="7787129" y="2020867"/>
              <a:ext cx="339204" cy="331786"/>
              <a:chOff x="488084" y="3164562"/>
              <a:chExt cx="535235" cy="523530"/>
            </a:xfrm>
          </p:grpSpPr>
          <p:grpSp>
            <p:nvGrpSpPr>
              <p:cNvPr id="34" name="Google Shape;4817;p75">
                <a:extLst>
                  <a:ext uri="{FF2B5EF4-FFF2-40B4-BE49-F238E27FC236}">
                    <a16:creationId xmlns:a16="http://schemas.microsoft.com/office/drawing/2014/main" id="{6D75BEA8-0B6B-6B35-95D7-C694263DA3DC}"/>
                  </a:ext>
                </a:extLst>
              </p:cNvPr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36" name="Google Shape;4818;p75">
                  <a:extLst>
                    <a:ext uri="{FF2B5EF4-FFF2-40B4-BE49-F238E27FC236}">
                      <a16:creationId xmlns:a16="http://schemas.microsoft.com/office/drawing/2014/main" id="{8C492087-1315-7F5D-2C19-B00492FAE442}"/>
                    </a:ext>
                  </a:extLst>
                </p:cNvPr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4819;p75">
                  <a:extLst>
                    <a:ext uri="{FF2B5EF4-FFF2-40B4-BE49-F238E27FC236}">
                      <a16:creationId xmlns:a16="http://schemas.microsoft.com/office/drawing/2014/main" id="{0E4A8256-ABF3-F244-798C-2671FEA87B03}"/>
                    </a:ext>
                  </a:extLst>
                </p:cNvPr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4820;p75">
                  <a:extLst>
                    <a:ext uri="{FF2B5EF4-FFF2-40B4-BE49-F238E27FC236}">
                      <a16:creationId xmlns:a16="http://schemas.microsoft.com/office/drawing/2014/main" id="{2808CCBF-B017-C221-F69B-2C28A0519DEE}"/>
                    </a:ext>
                  </a:extLst>
                </p:cNvPr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4821;p75">
                  <a:extLst>
                    <a:ext uri="{FF2B5EF4-FFF2-40B4-BE49-F238E27FC236}">
                      <a16:creationId xmlns:a16="http://schemas.microsoft.com/office/drawing/2014/main" id="{A8D3E11E-F0C4-15B3-E560-1AE399E6D00F}"/>
                    </a:ext>
                  </a:extLst>
                </p:cNvPr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822;p75">
                  <a:extLst>
                    <a:ext uri="{FF2B5EF4-FFF2-40B4-BE49-F238E27FC236}">
                      <a16:creationId xmlns:a16="http://schemas.microsoft.com/office/drawing/2014/main" id="{52C2B7BC-5B1F-04D1-5D95-793304BF2755}"/>
                    </a:ext>
                  </a:extLst>
                </p:cNvPr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823;p75">
                  <a:extLst>
                    <a:ext uri="{FF2B5EF4-FFF2-40B4-BE49-F238E27FC236}">
                      <a16:creationId xmlns:a16="http://schemas.microsoft.com/office/drawing/2014/main" id="{56887774-1594-3811-CADD-E5078A334CB7}"/>
                    </a:ext>
                  </a:extLst>
                </p:cNvPr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824;p75">
                  <a:extLst>
                    <a:ext uri="{FF2B5EF4-FFF2-40B4-BE49-F238E27FC236}">
                      <a16:creationId xmlns:a16="http://schemas.microsoft.com/office/drawing/2014/main" id="{FDD33AF8-973D-74C7-953F-2FA7190F409A}"/>
                    </a:ext>
                  </a:extLst>
                </p:cNvPr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825;p75">
                  <a:extLst>
                    <a:ext uri="{FF2B5EF4-FFF2-40B4-BE49-F238E27FC236}">
                      <a16:creationId xmlns:a16="http://schemas.microsoft.com/office/drawing/2014/main" id="{F5D52931-4E8B-C270-5999-94FC4D46D3D3}"/>
                    </a:ext>
                  </a:extLst>
                </p:cNvPr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826;p75">
                  <a:extLst>
                    <a:ext uri="{FF2B5EF4-FFF2-40B4-BE49-F238E27FC236}">
                      <a16:creationId xmlns:a16="http://schemas.microsoft.com/office/drawing/2014/main" id="{E6411BDF-2DA7-7824-4DCE-EB350927DA56}"/>
                    </a:ext>
                  </a:extLst>
                </p:cNvPr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827;p75">
                  <a:extLst>
                    <a:ext uri="{FF2B5EF4-FFF2-40B4-BE49-F238E27FC236}">
                      <a16:creationId xmlns:a16="http://schemas.microsoft.com/office/drawing/2014/main" id="{3FEDB9EA-9193-615B-0C2E-9A5B3D8C5545}"/>
                    </a:ext>
                  </a:extLst>
                </p:cNvPr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828;p75">
                  <a:extLst>
                    <a:ext uri="{FF2B5EF4-FFF2-40B4-BE49-F238E27FC236}">
                      <a16:creationId xmlns:a16="http://schemas.microsoft.com/office/drawing/2014/main" id="{8EC392A6-A5C7-FE2D-8E22-0E8869F80A94}"/>
                    </a:ext>
                  </a:extLst>
                </p:cNvPr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" name="Google Shape;4829;p75">
                <a:extLst>
                  <a:ext uri="{FF2B5EF4-FFF2-40B4-BE49-F238E27FC236}">
                    <a16:creationId xmlns:a16="http://schemas.microsoft.com/office/drawing/2014/main" id="{E8B04319-5EC2-D7BE-9A79-EB8A33F57F1D}"/>
                  </a:ext>
                </a:extLst>
              </p:cNvPr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4830;p75">
              <a:extLst>
                <a:ext uri="{FF2B5EF4-FFF2-40B4-BE49-F238E27FC236}">
                  <a16:creationId xmlns:a16="http://schemas.microsoft.com/office/drawing/2014/main" id="{A65B5D73-2904-6592-1056-3A6C8CCDF7EA}"/>
                </a:ext>
              </a:extLst>
            </p:cNvPr>
            <p:cNvGrpSpPr/>
            <p:nvPr/>
          </p:nvGrpSpPr>
          <p:grpSpPr>
            <a:xfrm rot="-1150173">
              <a:off x="6852196" y="1256041"/>
              <a:ext cx="293074" cy="286665"/>
              <a:chOff x="488084" y="3164562"/>
              <a:chExt cx="535235" cy="523530"/>
            </a:xfrm>
          </p:grpSpPr>
          <p:grpSp>
            <p:nvGrpSpPr>
              <p:cNvPr id="21" name="Google Shape;4831;p75">
                <a:extLst>
                  <a:ext uri="{FF2B5EF4-FFF2-40B4-BE49-F238E27FC236}">
                    <a16:creationId xmlns:a16="http://schemas.microsoft.com/office/drawing/2014/main" id="{C3682C56-5766-10C9-CEE8-1FB478BBEE73}"/>
                  </a:ext>
                </a:extLst>
              </p:cNvPr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3" name="Google Shape;4832;p75">
                  <a:extLst>
                    <a:ext uri="{FF2B5EF4-FFF2-40B4-BE49-F238E27FC236}">
                      <a16:creationId xmlns:a16="http://schemas.microsoft.com/office/drawing/2014/main" id="{4702409A-2C44-3A87-9100-B33AC26F7CE1}"/>
                    </a:ext>
                  </a:extLst>
                </p:cNvPr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4833;p75">
                  <a:extLst>
                    <a:ext uri="{FF2B5EF4-FFF2-40B4-BE49-F238E27FC236}">
                      <a16:creationId xmlns:a16="http://schemas.microsoft.com/office/drawing/2014/main" id="{21EB3758-475B-B58E-F875-6C209624AC0F}"/>
                    </a:ext>
                  </a:extLst>
                </p:cNvPr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834;p75">
                  <a:extLst>
                    <a:ext uri="{FF2B5EF4-FFF2-40B4-BE49-F238E27FC236}">
                      <a16:creationId xmlns:a16="http://schemas.microsoft.com/office/drawing/2014/main" id="{FD4B2F47-4F01-C5C3-EB58-ABE4797C8356}"/>
                    </a:ext>
                  </a:extLst>
                </p:cNvPr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835;p75">
                  <a:extLst>
                    <a:ext uri="{FF2B5EF4-FFF2-40B4-BE49-F238E27FC236}">
                      <a16:creationId xmlns:a16="http://schemas.microsoft.com/office/drawing/2014/main" id="{107B0834-FFDD-1EEF-CE8B-9DB0E9613BA0}"/>
                    </a:ext>
                  </a:extLst>
                </p:cNvPr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4836;p75">
                  <a:extLst>
                    <a:ext uri="{FF2B5EF4-FFF2-40B4-BE49-F238E27FC236}">
                      <a16:creationId xmlns:a16="http://schemas.microsoft.com/office/drawing/2014/main" id="{A72183DF-8E0C-C4DB-A68B-67B6931B0DF5}"/>
                    </a:ext>
                  </a:extLst>
                </p:cNvPr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837;p75">
                  <a:extLst>
                    <a:ext uri="{FF2B5EF4-FFF2-40B4-BE49-F238E27FC236}">
                      <a16:creationId xmlns:a16="http://schemas.microsoft.com/office/drawing/2014/main" id="{B3C92DC3-2F73-780C-B35C-350F1E62FF9A}"/>
                    </a:ext>
                  </a:extLst>
                </p:cNvPr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838;p75">
                  <a:extLst>
                    <a:ext uri="{FF2B5EF4-FFF2-40B4-BE49-F238E27FC236}">
                      <a16:creationId xmlns:a16="http://schemas.microsoft.com/office/drawing/2014/main" id="{7D1EBB74-5940-0151-94A2-39115C3D4B22}"/>
                    </a:ext>
                  </a:extLst>
                </p:cNvPr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839;p75">
                  <a:extLst>
                    <a:ext uri="{FF2B5EF4-FFF2-40B4-BE49-F238E27FC236}">
                      <a16:creationId xmlns:a16="http://schemas.microsoft.com/office/drawing/2014/main" id="{315CAB4F-18FB-1812-108D-386A2D6326E1}"/>
                    </a:ext>
                  </a:extLst>
                </p:cNvPr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840;p75">
                  <a:extLst>
                    <a:ext uri="{FF2B5EF4-FFF2-40B4-BE49-F238E27FC236}">
                      <a16:creationId xmlns:a16="http://schemas.microsoft.com/office/drawing/2014/main" id="{B6EC9054-5711-7840-179B-379D2AD77215}"/>
                    </a:ext>
                  </a:extLst>
                </p:cNvPr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841;p75">
                  <a:extLst>
                    <a:ext uri="{FF2B5EF4-FFF2-40B4-BE49-F238E27FC236}">
                      <a16:creationId xmlns:a16="http://schemas.microsoft.com/office/drawing/2014/main" id="{9A452F27-8E63-37F2-47FD-4A5CA70A03D2}"/>
                    </a:ext>
                  </a:extLst>
                </p:cNvPr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842;p75">
                  <a:extLst>
                    <a:ext uri="{FF2B5EF4-FFF2-40B4-BE49-F238E27FC236}">
                      <a16:creationId xmlns:a16="http://schemas.microsoft.com/office/drawing/2014/main" id="{30510438-5844-B91F-998C-C40077AACCE1}"/>
                    </a:ext>
                  </a:extLst>
                </p:cNvPr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" name="Google Shape;4843;p75">
                <a:extLst>
                  <a:ext uri="{FF2B5EF4-FFF2-40B4-BE49-F238E27FC236}">
                    <a16:creationId xmlns:a16="http://schemas.microsoft.com/office/drawing/2014/main" id="{8009B236-8D85-E5A4-BECB-2F1DABF7886F}"/>
                  </a:ext>
                </a:extLst>
              </p:cNvPr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Menina pousando para foto&#10;&#10;Descrição gerada automaticamente">
            <a:extLst>
              <a:ext uri="{FF2B5EF4-FFF2-40B4-BE49-F238E27FC236}">
                <a16:creationId xmlns:a16="http://schemas.microsoft.com/office/drawing/2014/main" id="{E5AFE1DE-9D35-D3AC-B2E2-1B1E0DF2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022" y="1529348"/>
            <a:ext cx="1699787" cy="2266383"/>
          </a:xfrm>
          <a:prstGeom prst="rect">
            <a:avLst/>
          </a:prstGeom>
        </p:spPr>
      </p:pic>
      <p:pic>
        <p:nvPicPr>
          <p:cNvPr id="19" name="Imagem 18" descr="Mulher em pé na areia&#10;&#10;Descrição gerada automaticamente com confiança média">
            <a:extLst>
              <a:ext uri="{FF2B5EF4-FFF2-40B4-BE49-F238E27FC236}">
                <a16:creationId xmlns:a16="http://schemas.microsoft.com/office/drawing/2014/main" id="{72B65C47-60C6-7199-F280-6173AB881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069" y="2831834"/>
            <a:ext cx="1699787" cy="2266954"/>
          </a:xfrm>
          <a:prstGeom prst="rect">
            <a:avLst/>
          </a:prstGeom>
        </p:spPr>
      </p:pic>
      <p:pic>
        <p:nvPicPr>
          <p:cNvPr id="17" name="Imagem 16" descr="Mulher posando para foto com pessoas ao redor&#10;&#10;Descrição gerada automaticamente com confiança média">
            <a:extLst>
              <a:ext uri="{FF2B5EF4-FFF2-40B4-BE49-F238E27FC236}">
                <a16:creationId xmlns:a16="http://schemas.microsoft.com/office/drawing/2014/main" id="{7DF35CD1-3973-7991-3456-2DECCAF1A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00" y="595954"/>
            <a:ext cx="1699787" cy="2266382"/>
          </a:xfrm>
          <a:prstGeom prst="rect">
            <a:avLst/>
          </a:prstGeom>
        </p:spPr>
      </p:pic>
      <p:sp>
        <p:nvSpPr>
          <p:cNvPr id="2249" name="Google Shape;2249;p50"/>
          <p:cNvSpPr txBox="1">
            <a:spLocks noGrp="1"/>
          </p:cNvSpPr>
          <p:nvPr>
            <p:ph type="title" idx="2"/>
          </p:nvPr>
        </p:nvSpPr>
        <p:spPr>
          <a:xfrm>
            <a:off x="3034504" y="1038516"/>
            <a:ext cx="3110563" cy="1211943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Cada tempo gasto ao seu lado é uma lembrança linda que ficará eternamente em meu coração.</a:t>
            </a:r>
            <a:endParaRPr dirty="0"/>
          </a:p>
        </p:txBody>
      </p:sp>
      <p:sp>
        <p:nvSpPr>
          <p:cNvPr id="2255" name="Google Shape;2255;p50"/>
          <p:cNvSpPr txBox="1">
            <a:spLocks noGrp="1"/>
          </p:cNvSpPr>
          <p:nvPr>
            <p:ph type="title" idx="8"/>
          </p:nvPr>
        </p:nvSpPr>
        <p:spPr>
          <a:xfrm>
            <a:off x="720000" y="109467"/>
            <a:ext cx="7704000" cy="473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Alguns Abraços</a:t>
            </a:r>
            <a:endParaRPr dirty="0"/>
          </a:p>
        </p:txBody>
      </p:sp>
      <p:grpSp>
        <p:nvGrpSpPr>
          <p:cNvPr id="2256" name="Google Shape;2256;p50"/>
          <p:cNvGrpSpPr/>
          <p:nvPr/>
        </p:nvGrpSpPr>
        <p:grpSpPr>
          <a:xfrm rot="-1212710">
            <a:off x="1783344" y="474455"/>
            <a:ext cx="383736" cy="375326"/>
            <a:chOff x="488084" y="3164562"/>
            <a:chExt cx="535235" cy="523530"/>
          </a:xfrm>
        </p:grpSpPr>
        <p:grpSp>
          <p:nvGrpSpPr>
            <p:cNvPr id="2257" name="Google Shape;2257;p50"/>
            <p:cNvGrpSpPr/>
            <p:nvPr/>
          </p:nvGrpSpPr>
          <p:grpSpPr>
            <a:xfrm>
              <a:off x="488084" y="3164562"/>
              <a:ext cx="535235" cy="523530"/>
              <a:chOff x="488084" y="3164562"/>
              <a:chExt cx="535235" cy="523530"/>
            </a:xfrm>
          </p:grpSpPr>
          <p:sp>
            <p:nvSpPr>
              <p:cNvPr id="2258" name="Google Shape;2258;p50"/>
              <p:cNvSpPr/>
              <p:nvPr/>
            </p:nvSpPr>
            <p:spPr>
              <a:xfrm>
                <a:off x="488084" y="3164562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50"/>
              <p:cNvSpPr/>
              <p:nvPr/>
            </p:nvSpPr>
            <p:spPr>
              <a:xfrm>
                <a:off x="948023" y="3535780"/>
                <a:ext cx="22080" cy="10842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50"/>
              <p:cNvSpPr/>
              <p:nvPr/>
            </p:nvSpPr>
            <p:spPr>
              <a:xfrm>
                <a:off x="616635" y="3535780"/>
                <a:ext cx="353468" cy="15231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50"/>
              <p:cNvSpPr/>
              <p:nvPr/>
            </p:nvSpPr>
            <p:spPr>
              <a:xfrm>
                <a:off x="809598" y="3392914"/>
                <a:ext cx="63945" cy="3938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013" extrusionOk="0">
                    <a:moveTo>
                      <a:pt x="913" y="0"/>
                    </a:moveTo>
                    <a:cubicBezTo>
                      <a:pt x="865" y="0"/>
                      <a:pt x="815" y="3"/>
                      <a:pt x="764" y="9"/>
                    </a:cubicBezTo>
                    <a:cubicBezTo>
                      <a:pt x="327" y="62"/>
                      <a:pt x="1" y="326"/>
                      <a:pt x="34" y="600"/>
                    </a:cubicBezTo>
                    <a:cubicBezTo>
                      <a:pt x="64" y="842"/>
                      <a:pt x="363" y="1013"/>
                      <a:pt x="734" y="1013"/>
                    </a:cubicBezTo>
                    <a:cubicBezTo>
                      <a:pt x="783" y="1013"/>
                      <a:pt x="833" y="1010"/>
                      <a:pt x="884" y="1003"/>
                    </a:cubicBezTo>
                    <a:cubicBezTo>
                      <a:pt x="1317" y="952"/>
                      <a:pt x="1644" y="686"/>
                      <a:pt x="1611" y="413"/>
                    </a:cubicBezTo>
                    <a:cubicBezTo>
                      <a:pt x="1580" y="171"/>
                      <a:pt x="1281" y="0"/>
                      <a:pt x="913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50"/>
              <p:cNvSpPr/>
              <p:nvPr/>
            </p:nvSpPr>
            <p:spPr>
              <a:xfrm>
                <a:off x="656596" y="3387782"/>
                <a:ext cx="28999" cy="3976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23" extrusionOk="0">
                    <a:moveTo>
                      <a:pt x="305" y="0"/>
                    </a:moveTo>
                    <a:cubicBezTo>
                      <a:pt x="298" y="0"/>
                      <a:pt x="291" y="1"/>
                      <a:pt x="284" y="2"/>
                    </a:cubicBezTo>
                    <a:cubicBezTo>
                      <a:pt x="126" y="21"/>
                      <a:pt x="0" y="252"/>
                      <a:pt x="0" y="536"/>
                    </a:cubicBezTo>
                    <a:cubicBezTo>
                      <a:pt x="5" y="802"/>
                      <a:pt x="168" y="1023"/>
                      <a:pt x="368" y="1023"/>
                    </a:cubicBezTo>
                    <a:cubicBezTo>
                      <a:pt x="380" y="1023"/>
                      <a:pt x="392" y="1022"/>
                      <a:pt x="404" y="1020"/>
                    </a:cubicBezTo>
                    <a:cubicBezTo>
                      <a:pt x="625" y="997"/>
                      <a:pt x="745" y="732"/>
                      <a:pt x="683" y="454"/>
                    </a:cubicBezTo>
                    <a:cubicBezTo>
                      <a:pt x="619" y="192"/>
                      <a:pt x="454" y="0"/>
                      <a:pt x="305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50"/>
              <p:cNvSpPr/>
              <p:nvPr/>
            </p:nvSpPr>
            <p:spPr>
              <a:xfrm>
                <a:off x="667753" y="3392875"/>
                <a:ext cx="8513" cy="641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50"/>
              <p:cNvSpPr/>
              <p:nvPr/>
            </p:nvSpPr>
            <p:spPr>
              <a:xfrm>
                <a:off x="825847" y="3373010"/>
                <a:ext cx="28999" cy="3961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19" extrusionOk="0">
                    <a:moveTo>
                      <a:pt x="306" y="1"/>
                    </a:moveTo>
                    <a:cubicBezTo>
                      <a:pt x="298" y="1"/>
                      <a:pt x="291" y="1"/>
                      <a:pt x="284" y="2"/>
                    </a:cubicBezTo>
                    <a:cubicBezTo>
                      <a:pt x="126" y="22"/>
                      <a:pt x="0" y="253"/>
                      <a:pt x="0" y="535"/>
                    </a:cubicBezTo>
                    <a:cubicBezTo>
                      <a:pt x="5" y="798"/>
                      <a:pt x="168" y="1018"/>
                      <a:pt x="367" y="1018"/>
                    </a:cubicBezTo>
                    <a:cubicBezTo>
                      <a:pt x="379" y="1018"/>
                      <a:pt x="392" y="1018"/>
                      <a:pt x="404" y="1016"/>
                    </a:cubicBezTo>
                    <a:cubicBezTo>
                      <a:pt x="625" y="992"/>
                      <a:pt x="745" y="728"/>
                      <a:pt x="683" y="454"/>
                    </a:cubicBezTo>
                    <a:cubicBezTo>
                      <a:pt x="619" y="188"/>
                      <a:pt x="454" y="1"/>
                      <a:pt x="306" y="1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50"/>
              <p:cNvSpPr/>
              <p:nvPr/>
            </p:nvSpPr>
            <p:spPr>
              <a:xfrm>
                <a:off x="837042" y="3377908"/>
                <a:ext cx="8552" cy="645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6" extrusionOk="0">
                    <a:moveTo>
                      <a:pt x="110" y="0"/>
                    </a:moveTo>
                    <a:cubicBezTo>
                      <a:pt x="108" y="0"/>
                      <a:pt x="105" y="1"/>
                      <a:pt x="102" y="1"/>
                    </a:cubicBezTo>
                    <a:cubicBezTo>
                      <a:pt x="0" y="15"/>
                      <a:pt x="14" y="165"/>
                      <a:pt x="108" y="165"/>
                    </a:cubicBezTo>
                    <a:cubicBezTo>
                      <a:pt x="112" y="165"/>
                      <a:pt x="116" y="165"/>
                      <a:pt x="121" y="165"/>
                    </a:cubicBezTo>
                    <a:cubicBezTo>
                      <a:pt x="219" y="150"/>
                      <a:pt x="203" y="0"/>
                      <a:pt x="11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50"/>
              <p:cNvSpPr/>
              <p:nvPr/>
            </p:nvSpPr>
            <p:spPr>
              <a:xfrm>
                <a:off x="728316" y="3423470"/>
                <a:ext cx="59086" cy="286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737" extrusionOk="0">
                    <a:moveTo>
                      <a:pt x="1436" y="0"/>
                    </a:moveTo>
                    <a:cubicBezTo>
                      <a:pt x="1400" y="0"/>
                      <a:pt x="1370" y="26"/>
                      <a:pt x="1360" y="59"/>
                    </a:cubicBezTo>
                    <a:cubicBezTo>
                      <a:pt x="1360" y="59"/>
                      <a:pt x="1337" y="175"/>
                      <a:pt x="1251" y="295"/>
                    </a:cubicBezTo>
                    <a:cubicBezTo>
                      <a:pt x="1207" y="352"/>
                      <a:pt x="1149" y="415"/>
                      <a:pt x="1072" y="468"/>
                    </a:cubicBezTo>
                    <a:cubicBezTo>
                      <a:pt x="996" y="516"/>
                      <a:pt x="895" y="559"/>
                      <a:pt x="770" y="574"/>
                    </a:cubicBezTo>
                    <a:cubicBezTo>
                      <a:pt x="726" y="583"/>
                      <a:pt x="688" y="583"/>
                      <a:pt x="650" y="583"/>
                    </a:cubicBezTo>
                    <a:cubicBezTo>
                      <a:pt x="549" y="583"/>
                      <a:pt x="472" y="563"/>
                      <a:pt x="404" y="530"/>
                    </a:cubicBezTo>
                    <a:cubicBezTo>
                      <a:pt x="357" y="506"/>
                      <a:pt x="318" y="477"/>
                      <a:pt x="289" y="448"/>
                    </a:cubicBezTo>
                    <a:cubicBezTo>
                      <a:pt x="242" y="401"/>
                      <a:pt x="207" y="348"/>
                      <a:pt x="189" y="310"/>
                    </a:cubicBezTo>
                    <a:cubicBezTo>
                      <a:pt x="178" y="290"/>
                      <a:pt x="169" y="275"/>
                      <a:pt x="164" y="266"/>
                    </a:cubicBezTo>
                    <a:cubicBezTo>
                      <a:pt x="164" y="261"/>
                      <a:pt x="164" y="257"/>
                      <a:pt x="160" y="252"/>
                    </a:cubicBezTo>
                    <a:cubicBezTo>
                      <a:pt x="152" y="217"/>
                      <a:pt x="123" y="195"/>
                      <a:pt x="92" y="195"/>
                    </a:cubicBezTo>
                    <a:cubicBezTo>
                      <a:pt x="84" y="195"/>
                      <a:pt x="76" y="196"/>
                      <a:pt x="69" y="199"/>
                    </a:cubicBezTo>
                    <a:cubicBezTo>
                      <a:pt x="25" y="208"/>
                      <a:pt x="1" y="252"/>
                      <a:pt x="16" y="290"/>
                    </a:cubicBezTo>
                    <a:cubicBezTo>
                      <a:pt x="16" y="295"/>
                      <a:pt x="25" y="324"/>
                      <a:pt x="45" y="367"/>
                    </a:cubicBezTo>
                    <a:cubicBezTo>
                      <a:pt x="73" y="425"/>
                      <a:pt x="131" y="521"/>
                      <a:pt x="227" y="598"/>
                    </a:cubicBezTo>
                    <a:cubicBezTo>
                      <a:pt x="275" y="636"/>
                      <a:pt x="333" y="670"/>
                      <a:pt x="404" y="698"/>
                    </a:cubicBezTo>
                    <a:cubicBezTo>
                      <a:pt x="477" y="723"/>
                      <a:pt x="559" y="736"/>
                      <a:pt x="650" y="736"/>
                    </a:cubicBezTo>
                    <a:cubicBezTo>
                      <a:pt x="693" y="736"/>
                      <a:pt x="741" y="732"/>
                      <a:pt x="790" y="727"/>
                    </a:cubicBezTo>
                    <a:cubicBezTo>
                      <a:pt x="943" y="703"/>
                      <a:pt x="1063" y="656"/>
                      <a:pt x="1159" y="592"/>
                    </a:cubicBezTo>
                    <a:cubicBezTo>
                      <a:pt x="1231" y="545"/>
                      <a:pt x="1294" y="487"/>
                      <a:pt x="1337" y="434"/>
                    </a:cubicBezTo>
                    <a:cubicBezTo>
                      <a:pt x="1409" y="348"/>
                      <a:pt x="1453" y="266"/>
                      <a:pt x="1476" y="199"/>
                    </a:cubicBezTo>
                    <a:cubicBezTo>
                      <a:pt x="1505" y="137"/>
                      <a:pt x="1510" y="93"/>
                      <a:pt x="1515" y="88"/>
                    </a:cubicBezTo>
                    <a:cubicBezTo>
                      <a:pt x="1520" y="50"/>
                      <a:pt x="1495" y="6"/>
                      <a:pt x="1453" y="2"/>
                    </a:cubicBezTo>
                    <a:cubicBezTo>
                      <a:pt x="1447" y="1"/>
                      <a:pt x="1442" y="0"/>
                      <a:pt x="1436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50"/>
              <p:cNvSpPr/>
              <p:nvPr/>
            </p:nvSpPr>
            <p:spPr>
              <a:xfrm>
                <a:off x="688744" y="3217432"/>
                <a:ext cx="59086" cy="5909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50"/>
              <p:cNvSpPr/>
              <p:nvPr/>
            </p:nvSpPr>
            <p:spPr>
              <a:xfrm>
                <a:off x="642213" y="3412896"/>
                <a:ext cx="63906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014" extrusionOk="0">
                    <a:moveTo>
                      <a:pt x="911" y="0"/>
                    </a:moveTo>
                    <a:cubicBezTo>
                      <a:pt x="862" y="0"/>
                      <a:pt x="811" y="3"/>
                      <a:pt x="760" y="10"/>
                    </a:cubicBezTo>
                    <a:cubicBezTo>
                      <a:pt x="328" y="63"/>
                      <a:pt x="0" y="327"/>
                      <a:pt x="35" y="600"/>
                    </a:cubicBezTo>
                    <a:cubicBezTo>
                      <a:pt x="64" y="846"/>
                      <a:pt x="362" y="1013"/>
                      <a:pt x="728" y="1013"/>
                    </a:cubicBezTo>
                    <a:cubicBezTo>
                      <a:pt x="778" y="1013"/>
                      <a:pt x="829" y="1010"/>
                      <a:pt x="880" y="1004"/>
                    </a:cubicBezTo>
                    <a:cubicBezTo>
                      <a:pt x="1317" y="957"/>
                      <a:pt x="1644" y="687"/>
                      <a:pt x="1610" y="413"/>
                    </a:cubicBezTo>
                    <a:cubicBezTo>
                      <a:pt x="1581" y="171"/>
                      <a:pt x="1281" y="0"/>
                      <a:pt x="911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9" name="Google Shape;2269;p50"/>
            <p:cNvSpPr/>
            <p:nvPr/>
          </p:nvSpPr>
          <p:spPr>
            <a:xfrm>
              <a:off x="488084" y="3164600"/>
              <a:ext cx="535235" cy="523452"/>
            </a:xfrm>
            <a:custGeom>
              <a:avLst/>
              <a:gdLst/>
              <a:ahLst/>
              <a:cxnLst/>
              <a:rect l="l" t="t" r="r" b="b"/>
              <a:pathLst>
                <a:path w="13769" h="13465" extrusionOk="0">
                  <a:moveTo>
                    <a:pt x="6221" y="1"/>
                  </a:moveTo>
                  <a:cubicBezTo>
                    <a:pt x="6004" y="1"/>
                    <a:pt x="5790" y="120"/>
                    <a:pt x="5691" y="342"/>
                  </a:cubicBezTo>
                  <a:lnTo>
                    <a:pt x="4173" y="3701"/>
                  </a:lnTo>
                  <a:cubicBezTo>
                    <a:pt x="4109" y="3831"/>
                    <a:pt x="4004" y="3936"/>
                    <a:pt x="3869" y="3994"/>
                  </a:cubicBezTo>
                  <a:lnTo>
                    <a:pt x="476" y="5442"/>
                  </a:lnTo>
                  <a:cubicBezTo>
                    <a:pt x="87" y="5604"/>
                    <a:pt x="1" y="6119"/>
                    <a:pt x="314" y="6402"/>
                  </a:cubicBezTo>
                  <a:lnTo>
                    <a:pt x="3038" y="8887"/>
                  </a:lnTo>
                  <a:cubicBezTo>
                    <a:pt x="3148" y="8982"/>
                    <a:pt x="3215" y="9117"/>
                    <a:pt x="3226" y="9261"/>
                  </a:cubicBezTo>
                  <a:lnTo>
                    <a:pt x="3552" y="12938"/>
                  </a:lnTo>
                  <a:cubicBezTo>
                    <a:pt x="3581" y="13251"/>
                    <a:pt x="3847" y="13465"/>
                    <a:pt x="4133" y="13465"/>
                  </a:cubicBezTo>
                  <a:cubicBezTo>
                    <a:pt x="4228" y="13465"/>
                    <a:pt x="4326" y="13441"/>
                    <a:pt x="4417" y="13389"/>
                  </a:cubicBezTo>
                  <a:lnTo>
                    <a:pt x="7622" y="11564"/>
                  </a:lnTo>
                  <a:cubicBezTo>
                    <a:pt x="7708" y="11514"/>
                    <a:pt x="7804" y="11490"/>
                    <a:pt x="7902" y="11490"/>
                  </a:cubicBezTo>
                  <a:cubicBezTo>
                    <a:pt x="7948" y="11490"/>
                    <a:pt x="7995" y="11495"/>
                    <a:pt x="8041" y="11506"/>
                  </a:cubicBezTo>
                  <a:lnTo>
                    <a:pt x="11630" y="12327"/>
                  </a:lnTo>
                  <a:cubicBezTo>
                    <a:pt x="11676" y="12338"/>
                    <a:pt x="11721" y="12343"/>
                    <a:pt x="11765" y="12343"/>
                  </a:cubicBezTo>
                  <a:cubicBezTo>
                    <a:pt x="12120" y="12343"/>
                    <a:pt x="12404" y="12013"/>
                    <a:pt x="12327" y="11645"/>
                  </a:cubicBezTo>
                  <a:lnTo>
                    <a:pt x="11588" y="8037"/>
                  </a:lnTo>
                  <a:cubicBezTo>
                    <a:pt x="11554" y="7892"/>
                    <a:pt x="11583" y="7742"/>
                    <a:pt x="11655" y="7618"/>
                  </a:cubicBezTo>
                  <a:lnTo>
                    <a:pt x="13548" y="4455"/>
                  </a:lnTo>
                  <a:cubicBezTo>
                    <a:pt x="13769" y="4096"/>
                    <a:pt x="13538" y="3630"/>
                    <a:pt x="13116" y="3581"/>
                  </a:cubicBezTo>
                  <a:lnTo>
                    <a:pt x="9454" y="3173"/>
                  </a:lnTo>
                  <a:cubicBezTo>
                    <a:pt x="9310" y="3158"/>
                    <a:pt x="9175" y="3086"/>
                    <a:pt x="9079" y="2980"/>
                  </a:cubicBezTo>
                  <a:lnTo>
                    <a:pt x="6657" y="198"/>
                  </a:lnTo>
                  <a:cubicBezTo>
                    <a:pt x="6539" y="64"/>
                    <a:pt x="6379" y="1"/>
                    <a:pt x="622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0" name="Google Shape;2270;p50"/>
          <p:cNvGrpSpPr/>
          <p:nvPr/>
        </p:nvGrpSpPr>
        <p:grpSpPr>
          <a:xfrm rot="1093816">
            <a:off x="6139660" y="1041205"/>
            <a:ext cx="383757" cy="375331"/>
            <a:chOff x="488084" y="3164562"/>
            <a:chExt cx="535235" cy="523530"/>
          </a:xfrm>
        </p:grpSpPr>
        <p:grpSp>
          <p:nvGrpSpPr>
            <p:cNvPr id="2271" name="Google Shape;2271;p50"/>
            <p:cNvGrpSpPr/>
            <p:nvPr/>
          </p:nvGrpSpPr>
          <p:grpSpPr>
            <a:xfrm>
              <a:off x="488084" y="3164562"/>
              <a:ext cx="535235" cy="523530"/>
              <a:chOff x="488084" y="3164562"/>
              <a:chExt cx="535235" cy="523530"/>
            </a:xfrm>
          </p:grpSpPr>
          <p:sp>
            <p:nvSpPr>
              <p:cNvPr id="2272" name="Google Shape;2272;p50"/>
              <p:cNvSpPr/>
              <p:nvPr/>
            </p:nvSpPr>
            <p:spPr>
              <a:xfrm>
                <a:off x="488084" y="3164562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50"/>
              <p:cNvSpPr/>
              <p:nvPr/>
            </p:nvSpPr>
            <p:spPr>
              <a:xfrm>
                <a:off x="948023" y="3535780"/>
                <a:ext cx="22080" cy="10842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50"/>
              <p:cNvSpPr/>
              <p:nvPr/>
            </p:nvSpPr>
            <p:spPr>
              <a:xfrm>
                <a:off x="616635" y="3535780"/>
                <a:ext cx="353468" cy="15231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50"/>
              <p:cNvSpPr/>
              <p:nvPr/>
            </p:nvSpPr>
            <p:spPr>
              <a:xfrm>
                <a:off x="809598" y="3392914"/>
                <a:ext cx="63945" cy="3938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013" extrusionOk="0">
                    <a:moveTo>
                      <a:pt x="913" y="0"/>
                    </a:moveTo>
                    <a:cubicBezTo>
                      <a:pt x="865" y="0"/>
                      <a:pt x="815" y="3"/>
                      <a:pt x="764" y="9"/>
                    </a:cubicBezTo>
                    <a:cubicBezTo>
                      <a:pt x="327" y="62"/>
                      <a:pt x="1" y="326"/>
                      <a:pt x="34" y="600"/>
                    </a:cubicBezTo>
                    <a:cubicBezTo>
                      <a:pt x="64" y="842"/>
                      <a:pt x="363" y="1013"/>
                      <a:pt x="734" y="1013"/>
                    </a:cubicBezTo>
                    <a:cubicBezTo>
                      <a:pt x="783" y="1013"/>
                      <a:pt x="833" y="1010"/>
                      <a:pt x="884" y="1003"/>
                    </a:cubicBezTo>
                    <a:cubicBezTo>
                      <a:pt x="1317" y="952"/>
                      <a:pt x="1644" y="686"/>
                      <a:pt x="1611" y="413"/>
                    </a:cubicBezTo>
                    <a:cubicBezTo>
                      <a:pt x="1580" y="171"/>
                      <a:pt x="1281" y="0"/>
                      <a:pt x="913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50"/>
              <p:cNvSpPr/>
              <p:nvPr/>
            </p:nvSpPr>
            <p:spPr>
              <a:xfrm>
                <a:off x="656596" y="3387782"/>
                <a:ext cx="28999" cy="3976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23" extrusionOk="0">
                    <a:moveTo>
                      <a:pt x="305" y="0"/>
                    </a:moveTo>
                    <a:cubicBezTo>
                      <a:pt x="298" y="0"/>
                      <a:pt x="291" y="1"/>
                      <a:pt x="284" y="2"/>
                    </a:cubicBezTo>
                    <a:cubicBezTo>
                      <a:pt x="126" y="21"/>
                      <a:pt x="0" y="252"/>
                      <a:pt x="0" y="536"/>
                    </a:cubicBezTo>
                    <a:cubicBezTo>
                      <a:pt x="5" y="802"/>
                      <a:pt x="168" y="1023"/>
                      <a:pt x="368" y="1023"/>
                    </a:cubicBezTo>
                    <a:cubicBezTo>
                      <a:pt x="380" y="1023"/>
                      <a:pt x="392" y="1022"/>
                      <a:pt x="404" y="1020"/>
                    </a:cubicBezTo>
                    <a:cubicBezTo>
                      <a:pt x="625" y="997"/>
                      <a:pt x="745" y="732"/>
                      <a:pt x="683" y="454"/>
                    </a:cubicBezTo>
                    <a:cubicBezTo>
                      <a:pt x="619" y="192"/>
                      <a:pt x="454" y="0"/>
                      <a:pt x="305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50"/>
              <p:cNvSpPr/>
              <p:nvPr/>
            </p:nvSpPr>
            <p:spPr>
              <a:xfrm>
                <a:off x="667753" y="3392875"/>
                <a:ext cx="8513" cy="641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50"/>
              <p:cNvSpPr/>
              <p:nvPr/>
            </p:nvSpPr>
            <p:spPr>
              <a:xfrm>
                <a:off x="825847" y="3373010"/>
                <a:ext cx="28999" cy="3961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19" extrusionOk="0">
                    <a:moveTo>
                      <a:pt x="306" y="1"/>
                    </a:moveTo>
                    <a:cubicBezTo>
                      <a:pt x="298" y="1"/>
                      <a:pt x="291" y="1"/>
                      <a:pt x="284" y="2"/>
                    </a:cubicBezTo>
                    <a:cubicBezTo>
                      <a:pt x="126" y="22"/>
                      <a:pt x="0" y="253"/>
                      <a:pt x="0" y="535"/>
                    </a:cubicBezTo>
                    <a:cubicBezTo>
                      <a:pt x="5" y="798"/>
                      <a:pt x="168" y="1018"/>
                      <a:pt x="367" y="1018"/>
                    </a:cubicBezTo>
                    <a:cubicBezTo>
                      <a:pt x="379" y="1018"/>
                      <a:pt x="392" y="1018"/>
                      <a:pt x="404" y="1016"/>
                    </a:cubicBezTo>
                    <a:cubicBezTo>
                      <a:pt x="625" y="992"/>
                      <a:pt x="745" y="728"/>
                      <a:pt x="683" y="454"/>
                    </a:cubicBezTo>
                    <a:cubicBezTo>
                      <a:pt x="619" y="188"/>
                      <a:pt x="454" y="1"/>
                      <a:pt x="306" y="1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50"/>
              <p:cNvSpPr/>
              <p:nvPr/>
            </p:nvSpPr>
            <p:spPr>
              <a:xfrm>
                <a:off x="837042" y="3377908"/>
                <a:ext cx="8552" cy="645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6" extrusionOk="0">
                    <a:moveTo>
                      <a:pt x="110" y="0"/>
                    </a:moveTo>
                    <a:cubicBezTo>
                      <a:pt x="108" y="0"/>
                      <a:pt x="105" y="1"/>
                      <a:pt x="102" y="1"/>
                    </a:cubicBezTo>
                    <a:cubicBezTo>
                      <a:pt x="0" y="15"/>
                      <a:pt x="14" y="165"/>
                      <a:pt x="108" y="165"/>
                    </a:cubicBezTo>
                    <a:cubicBezTo>
                      <a:pt x="112" y="165"/>
                      <a:pt x="116" y="165"/>
                      <a:pt x="121" y="165"/>
                    </a:cubicBezTo>
                    <a:cubicBezTo>
                      <a:pt x="219" y="150"/>
                      <a:pt x="203" y="0"/>
                      <a:pt x="11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50"/>
              <p:cNvSpPr/>
              <p:nvPr/>
            </p:nvSpPr>
            <p:spPr>
              <a:xfrm>
                <a:off x="728316" y="3423470"/>
                <a:ext cx="59086" cy="286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737" extrusionOk="0">
                    <a:moveTo>
                      <a:pt x="1436" y="0"/>
                    </a:moveTo>
                    <a:cubicBezTo>
                      <a:pt x="1400" y="0"/>
                      <a:pt x="1370" y="26"/>
                      <a:pt x="1360" y="59"/>
                    </a:cubicBezTo>
                    <a:cubicBezTo>
                      <a:pt x="1360" y="59"/>
                      <a:pt x="1337" y="175"/>
                      <a:pt x="1251" y="295"/>
                    </a:cubicBezTo>
                    <a:cubicBezTo>
                      <a:pt x="1207" y="352"/>
                      <a:pt x="1149" y="415"/>
                      <a:pt x="1072" y="468"/>
                    </a:cubicBezTo>
                    <a:cubicBezTo>
                      <a:pt x="996" y="516"/>
                      <a:pt x="895" y="559"/>
                      <a:pt x="770" y="574"/>
                    </a:cubicBezTo>
                    <a:cubicBezTo>
                      <a:pt x="726" y="583"/>
                      <a:pt x="688" y="583"/>
                      <a:pt x="650" y="583"/>
                    </a:cubicBezTo>
                    <a:cubicBezTo>
                      <a:pt x="549" y="583"/>
                      <a:pt x="472" y="563"/>
                      <a:pt x="404" y="530"/>
                    </a:cubicBezTo>
                    <a:cubicBezTo>
                      <a:pt x="357" y="506"/>
                      <a:pt x="318" y="477"/>
                      <a:pt x="289" y="448"/>
                    </a:cubicBezTo>
                    <a:cubicBezTo>
                      <a:pt x="242" y="401"/>
                      <a:pt x="207" y="348"/>
                      <a:pt x="189" y="310"/>
                    </a:cubicBezTo>
                    <a:cubicBezTo>
                      <a:pt x="178" y="290"/>
                      <a:pt x="169" y="275"/>
                      <a:pt x="164" y="266"/>
                    </a:cubicBezTo>
                    <a:cubicBezTo>
                      <a:pt x="164" y="261"/>
                      <a:pt x="164" y="257"/>
                      <a:pt x="160" y="252"/>
                    </a:cubicBezTo>
                    <a:cubicBezTo>
                      <a:pt x="152" y="217"/>
                      <a:pt x="123" y="195"/>
                      <a:pt x="92" y="195"/>
                    </a:cubicBezTo>
                    <a:cubicBezTo>
                      <a:pt x="84" y="195"/>
                      <a:pt x="76" y="196"/>
                      <a:pt x="69" y="199"/>
                    </a:cubicBezTo>
                    <a:cubicBezTo>
                      <a:pt x="25" y="208"/>
                      <a:pt x="1" y="252"/>
                      <a:pt x="16" y="290"/>
                    </a:cubicBezTo>
                    <a:cubicBezTo>
                      <a:pt x="16" y="295"/>
                      <a:pt x="25" y="324"/>
                      <a:pt x="45" y="367"/>
                    </a:cubicBezTo>
                    <a:cubicBezTo>
                      <a:pt x="73" y="425"/>
                      <a:pt x="131" y="521"/>
                      <a:pt x="227" y="598"/>
                    </a:cubicBezTo>
                    <a:cubicBezTo>
                      <a:pt x="275" y="636"/>
                      <a:pt x="333" y="670"/>
                      <a:pt x="404" y="698"/>
                    </a:cubicBezTo>
                    <a:cubicBezTo>
                      <a:pt x="477" y="723"/>
                      <a:pt x="559" y="736"/>
                      <a:pt x="650" y="736"/>
                    </a:cubicBezTo>
                    <a:cubicBezTo>
                      <a:pt x="693" y="736"/>
                      <a:pt x="741" y="732"/>
                      <a:pt x="790" y="727"/>
                    </a:cubicBezTo>
                    <a:cubicBezTo>
                      <a:pt x="943" y="703"/>
                      <a:pt x="1063" y="656"/>
                      <a:pt x="1159" y="592"/>
                    </a:cubicBezTo>
                    <a:cubicBezTo>
                      <a:pt x="1231" y="545"/>
                      <a:pt x="1294" y="487"/>
                      <a:pt x="1337" y="434"/>
                    </a:cubicBezTo>
                    <a:cubicBezTo>
                      <a:pt x="1409" y="348"/>
                      <a:pt x="1453" y="266"/>
                      <a:pt x="1476" y="199"/>
                    </a:cubicBezTo>
                    <a:cubicBezTo>
                      <a:pt x="1505" y="137"/>
                      <a:pt x="1510" y="93"/>
                      <a:pt x="1515" y="88"/>
                    </a:cubicBezTo>
                    <a:cubicBezTo>
                      <a:pt x="1520" y="50"/>
                      <a:pt x="1495" y="6"/>
                      <a:pt x="1453" y="2"/>
                    </a:cubicBezTo>
                    <a:cubicBezTo>
                      <a:pt x="1447" y="1"/>
                      <a:pt x="1442" y="0"/>
                      <a:pt x="1436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50"/>
              <p:cNvSpPr/>
              <p:nvPr/>
            </p:nvSpPr>
            <p:spPr>
              <a:xfrm>
                <a:off x="688744" y="3217432"/>
                <a:ext cx="59086" cy="5909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50"/>
              <p:cNvSpPr/>
              <p:nvPr/>
            </p:nvSpPr>
            <p:spPr>
              <a:xfrm>
                <a:off x="642213" y="3412896"/>
                <a:ext cx="63906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014" extrusionOk="0">
                    <a:moveTo>
                      <a:pt x="911" y="0"/>
                    </a:moveTo>
                    <a:cubicBezTo>
                      <a:pt x="862" y="0"/>
                      <a:pt x="811" y="3"/>
                      <a:pt x="760" y="10"/>
                    </a:cubicBezTo>
                    <a:cubicBezTo>
                      <a:pt x="328" y="63"/>
                      <a:pt x="0" y="327"/>
                      <a:pt x="35" y="600"/>
                    </a:cubicBezTo>
                    <a:cubicBezTo>
                      <a:pt x="64" y="846"/>
                      <a:pt x="362" y="1013"/>
                      <a:pt x="728" y="1013"/>
                    </a:cubicBezTo>
                    <a:cubicBezTo>
                      <a:pt x="778" y="1013"/>
                      <a:pt x="829" y="1010"/>
                      <a:pt x="880" y="1004"/>
                    </a:cubicBezTo>
                    <a:cubicBezTo>
                      <a:pt x="1317" y="957"/>
                      <a:pt x="1644" y="687"/>
                      <a:pt x="1610" y="413"/>
                    </a:cubicBezTo>
                    <a:cubicBezTo>
                      <a:pt x="1581" y="171"/>
                      <a:pt x="1281" y="0"/>
                      <a:pt x="911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3" name="Google Shape;2283;p50"/>
            <p:cNvSpPr/>
            <p:nvPr/>
          </p:nvSpPr>
          <p:spPr>
            <a:xfrm>
              <a:off x="488084" y="3164600"/>
              <a:ext cx="535235" cy="523452"/>
            </a:xfrm>
            <a:custGeom>
              <a:avLst/>
              <a:gdLst/>
              <a:ahLst/>
              <a:cxnLst/>
              <a:rect l="l" t="t" r="r" b="b"/>
              <a:pathLst>
                <a:path w="13769" h="13465" extrusionOk="0">
                  <a:moveTo>
                    <a:pt x="6221" y="1"/>
                  </a:moveTo>
                  <a:cubicBezTo>
                    <a:pt x="6004" y="1"/>
                    <a:pt x="5790" y="120"/>
                    <a:pt x="5691" y="342"/>
                  </a:cubicBezTo>
                  <a:lnTo>
                    <a:pt x="4173" y="3701"/>
                  </a:lnTo>
                  <a:cubicBezTo>
                    <a:pt x="4109" y="3831"/>
                    <a:pt x="4004" y="3936"/>
                    <a:pt x="3869" y="3994"/>
                  </a:cubicBezTo>
                  <a:lnTo>
                    <a:pt x="476" y="5442"/>
                  </a:lnTo>
                  <a:cubicBezTo>
                    <a:pt x="87" y="5604"/>
                    <a:pt x="1" y="6119"/>
                    <a:pt x="314" y="6402"/>
                  </a:cubicBezTo>
                  <a:lnTo>
                    <a:pt x="3038" y="8887"/>
                  </a:lnTo>
                  <a:cubicBezTo>
                    <a:pt x="3148" y="8982"/>
                    <a:pt x="3215" y="9117"/>
                    <a:pt x="3226" y="9261"/>
                  </a:cubicBezTo>
                  <a:lnTo>
                    <a:pt x="3552" y="12938"/>
                  </a:lnTo>
                  <a:cubicBezTo>
                    <a:pt x="3581" y="13251"/>
                    <a:pt x="3847" y="13465"/>
                    <a:pt x="4133" y="13465"/>
                  </a:cubicBezTo>
                  <a:cubicBezTo>
                    <a:pt x="4228" y="13465"/>
                    <a:pt x="4326" y="13441"/>
                    <a:pt x="4417" y="13389"/>
                  </a:cubicBezTo>
                  <a:lnTo>
                    <a:pt x="7622" y="11564"/>
                  </a:lnTo>
                  <a:cubicBezTo>
                    <a:pt x="7708" y="11514"/>
                    <a:pt x="7804" y="11490"/>
                    <a:pt x="7902" y="11490"/>
                  </a:cubicBezTo>
                  <a:cubicBezTo>
                    <a:pt x="7948" y="11490"/>
                    <a:pt x="7995" y="11495"/>
                    <a:pt x="8041" y="11506"/>
                  </a:cubicBezTo>
                  <a:lnTo>
                    <a:pt x="11630" y="12327"/>
                  </a:lnTo>
                  <a:cubicBezTo>
                    <a:pt x="11676" y="12338"/>
                    <a:pt x="11721" y="12343"/>
                    <a:pt x="11765" y="12343"/>
                  </a:cubicBezTo>
                  <a:cubicBezTo>
                    <a:pt x="12120" y="12343"/>
                    <a:pt x="12404" y="12013"/>
                    <a:pt x="12327" y="11645"/>
                  </a:cubicBezTo>
                  <a:lnTo>
                    <a:pt x="11588" y="8037"/>
                  </a:lnTo>
                  <a:cubicBezTo>
                    <a:pt x="11554" y="7892"/>
                    <a:pt x="11583" y="7742"/>
                    <a:pt x="11655" y="7618"/>
                  </a:cubicBezTo>
                  <a:lnTo>
                    <a:pt x="13548" y="4455"/>
                  </a:lnTo>
                  <a:cubicBezTo>
                    <a:pt x="13769" y="4096"/>
                    <a:pt x="13538" y="3630"/>
                    <a:pt x="13116" y="3581"/>
                  </a:cubicBezTo>
                  <a:lnTo>
                    <a:pt x="9454" y="3173"/>
                  </a:lnTo>
                  <a:cubicBezTo>
                    <a:pt x="9310" y="3158"/>
                    <a:pt x="9175" y="3086"/>
                    <a:pt x="9079" y="2980"/>
                  </a:cubicBezTo>
                  <a:lnTo>
                    <a:pt x="6657" y="198"/>
                  </a:lnTo>
                  <a:cubicBezTo>
                    <a:pt x="6539" y="64"/>
                    <a:pt x="6379" y="1"/>
                    <a:pt x="622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4" name="Google Shape;2284;p50"/>
          <p:cNvGrpSpPr/>
          <p:nvPr/>
        </p:nvGrpSpPr>
        <p:grpSpPr>
          <a:xfrm rot="-1212710">
            <a:off x="4702760" y="2674673"/>
            <a:ext cx="383736" cy="375326"/>
            <a:chOff x="488084" y="3164562"/>
            <a:chExt cx="535235" cy="523530"/>
          </a:xfrm>
        </p:grpSpPr>
        <p:grpSp>
          <p:nvGrpSpPr>
            <p:cNvPr id="2285" name="Google Shape;2285;p50"/>
            <p:cNvGrpSpPr/>
            <p:nvPr/>
          </p:nvGrpSpPr>
          <p:grpSpPr>
            <a:xfrm>
              <a:off x="488084" y="3164562"/>
              <a:ext cx="535235" cy="523530"/>
              <a:chOff x="488084" y="3164562"/>
              <a:chExt cx="535235" cy="523530"/>
            </a:xfrm>
          </p:grpSpPr>
          <p:sp>
            <p:nvSpPr>
              <p:cNvPr id="2286" name="Google Shape;2286;p50"/>
              <p:cNvSpPr/>
              <p:nvPr/>
            </p:nvSpPr>
            <p:spPr>
              <a:xfrm>
                <a:off x="488084" y="3164562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50"/>
              <p:cNvSpPr/>
              <p:nvPr/>
            </p:nvSpPr>
            <p:spPr>
              <a:xfrm>
                <a:off x="948023" y="3535780"/>
                <a:ext cx="22080" cy="10842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50"/>
              <p:cNvSpPr/>
              <p:nvPr/>
            </p:nvSpPr>
            <p:spPr>
              <a:xfrm>
                <a:off x="616635" y="3535780"/>
                <a:ext cx="353468" cy="15231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50"/>
              <p:cNvSpPr/>
              <p:nvPr/>
            </p:nvSpPr>
            <p:spPr>
              <a:xfrm>
                <a:off x="809598" y="3392914"/>
                <a:ext cx="63945" cy="3938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013" extrusionOk="0">
                    <a:moveTo>
                      <a:pt x="913" y="0"/>
                    </a:moveTo>
                    <a:cubicBezTo>
                      <a:pt x="865" y="0"/>
                      <a:pt x="815" y="3"/>
                      <a:pt x="764" y="9"/>
                    </a:cubicBezTo>
                    <a:cubicBezTo>
                      <a:pt x="327" y="62"/>
                      <a:pt x="1" y="326"/>
                      <a:pt x="34" y="600"/>
                    </a:cubicBezTo>
                    <a:cubicBezTo>
                      <a:pt x="64" y="842"/>
                      <a:pt x="363" y="1013"/>
                      <a:pt x="734" y="1013"/>
                    </a:cubicBezTo>
                    <a:cubicBezTo>
                      <a:pt x="783" y="1013"/>
                      <a:pt x="833" y="1010"/>
                      <a:pt x="884" y="1003"/>
                    </a:cubicBezTo>
                    <a:cubicBezTo>
                      <a:pt x="1317" y="952"/>
                      <a:pt x="1644" y="686"/>
                      <a:pt x="1611" y="413"/>
                    </a:cubicBezTo>
                    <a:cubicBezTo>
                      <a:pt x="1580" y="171"/>
                      <a:pt x="1281" y="0"/>
                      <a:pt x="913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50"/>
              <p:cNvSpPr/>
              <p:nvPr/>
            </p:nvSpPr>
            <p:spPr>
              <a:xfrm>
                <a:off x="656596" y="3387782"/>
                <a:ext cx="28999" cy="3976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23" extrusionOk="0">
                    <a:moveTo>
                      <a:pt x="305" y="0"/>
                    </a:moveTo>
                    <a:cubicBezTo>
                      <a:pt x="298" y="0"/>
                      <a:pt x="291" y="1"/>
                      <a:pt x="284" y="2"/>
                    </a:cubicBezTo>
                    <a:cubicBezTo>
                      <a:pt x="126" y="21"/>
                      <a:pt x="0" y="252"/>
                      <a:pt x="0" y="536"/>
                    </a:cubicBezTo>
                    <a:cubicBezTo>
                      <a:pt x="5" y="802"/>
                      <a:pt x="168" y="1023"/>
                      <a:pt x="368" y="1023"/>
                    </a:cubicBezTo>
                    <a:cubicBezTo>
                      <a:pt x="380" y="1023"/>
                      <a:pt x="392" y="1022"/>
                      <a:pt x="404" y="1020"/>
                    </a:cubicBezTo>
                    <a:cubicBezTo>
                      <a:pt x="625" y="997"/>
                      <a:pt x="745" y="732"/>
                      <a:pt x="683" y="454"/>
                    </a:cubicBezTo>
                    <a:cubicBezTo>
                      <a:pt x="619" y="192"/>
                      <a:pt x="454" y="0"/>
                      <a:pt x="305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50"/>
              <p:cNvSpPr/>
              <p:nvPr/>
            </p:nvSpPr>
            <p:spPr>
              <a:xfrm>
                <a:off x="667753" y="3392875"/>
                <a:ext cx="8513" cy="641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50"/>
              <p:cNvSpPr/>
              <p:nvPr/>
            </p:nvSpPr>
            <p:spPr>
              <a:xfrm>
                <a:off x="825847" y="3373010"/>
                <a:ext cx="28999" cy="3961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19" extrusionOk="0">
                    <a:moveTo>
                      <a:pt x="306" y="1"/>
                    </a:moveTo>
                    <a:cubicBezTo>
                      <a:pt x="298" y="1"/>
                      <a:pt x="291" y="1"/>
                      <a:pt x="284" y="2"/>
                    </a:cubicBezTo>
                    <a:cubicBezTo>
                      <a:pt x="126" y="22"/>
                      <a:pt x="0" y="253"/>
                      <a:pt x="0" y="535"/>
                    </a:cubicBezTo>
                    <a:cubicBezTo>
                      <a:pt x="5" y="798"/>
                      <a:pt x="168" y="1018"/>
                      <a:pt x="367" y="1018"/>
                    </a:cubicBezTo>
                    <a:cubicBezTo>
                      <a:pt x="379" y="1018"/>
                      <a:pt x="392" y="1018"/>
                      <a:pt x="404" y="1016"/>
                    </a:cubicBezTo>
                    <a:cubicBezTo>
                      <a:pt x="625" y="992"/>
                      <a:pt x="745" y="728"/>
                      <a:pt x="683" y="454"/>
                    </a:cubicBezTo>
                    <a:cubicBezTo>
                      <a:pt x="619" y="188"/>
                      <a:pt x="454" y="1"/>
                      <a:pt x="306" y="1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50"/>
              <p:cNvSpPr/>
              <p:nvPr/>
            </p:nvSpPr>
            <p:spPr>
              <a:xfrm>
                <a:off x="837042" y="3377908"/>
                <a:ext cx="8552" cy="645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6" extrusionOk="0">
                    <a:moveTo>
                      <a:pt x="110" y="0"/>
                    </a:moveTo>
                    <a:cubicBezTo>
                      <a:pt x="108" y="0"/>
                      <a:pt x="105" y="1"/>
                      <a:pt x="102" y="1"/>
                    </a:cubicBezTo>
                    <a:cubicBezTo>
                      <a:pt x="0" y="15"/>
                      <a:pt x="14" y="165"/>
                      <a:pt x="108" y="165"/>
                    </a:cubicBezTo>
                    <a:cubicBezTo>
                      <a:pt x="112" y="165"/>
                      <a:pt x="116" y="165"/>
                      <a:pt x="121" y="165"/>
                    </a:cubicBezTo>
                    <a:cubicBezTo>
                      <a:pt x="219" y="150"/>
                      <a:pt x="203" y="0"/>
                      <a:pt x="11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50"/>
              <p:cNvSpPr/>
              <p:nvPr/>
            </p:nvSpPr>
            <p:spPr>
              <a:xfrm>
                <a:off x="728316" y="3423470"/>
                <a:ext cx="59086" cy="286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737" extrusionOk="0">
                    <a:moveTo>
                      <a:pt x="1436" y="0"/>
                    </a:moveTo>
                    <a:cubicBezTo>
                      <a:pt x="1400" y="0"/>
                      <a:pt x="1370" y="26"/>
                      <a:pt x="1360" y="59"/>
                    </a:cubicBezTo>
                    <a:cubicBezTo>
                      <a:pt x="1360" y="59"/>
                      <a:pt x="1337" y="175"/>
                      <a:pt x="1251" y="295"/>
                    </a:cubicBezTo>
                    <a:cubicBezTo>
                      <a:pt x="1207" y="352"/>
                      <a:pt x="1149" y="415"/>
                      <a:pt x="1072" y="468"/>
                    </a:cubicBezTo>
                    <a:cubicBezTo>
                      <a:pt x="996" y="516"/>
                      <a:pt x="895" y="559"/>
                      <a:pt x="770" y="574"/>
                    </a:cubicBezTo>
                    <a:cubicBezTo>
                      <a:pt x="726" y="583"/>
                      <a:pt x="688" y="583"/>
                      <a:pt x="650" y="583"/>
                    </a:cubicBezTo>
                    <a:cubicBezTo>
                      <a:pt x="549" y="583"/>
                      <a:pt x="472" y="563"/>
                      <a:pt x="404" y="530"/>
                    </a:cubicBezTo>
                    <a:cubicBezTo>
                      <a:pt x="357" y="506"/>
                      <a:pt x="318" y="477"/>
                      <a:pt x="289" y="448"/>
                    </a:cubicBezTo>
                    <a:cubicBezTo>
                      <a:pt x="242" y="401"/>
                      <a:pt x="207" y="348"/>
                      <a:pt x="189" y="310"/>
                    </a:cubicBezTo>
                    <a:cubicBezTo>
                      <a:pt x="178" y="290"/>
                      <a:pt x="169" y="275"/>
                      <a:pt x="164" y="266"/>
                    </a:cubicBezTo>
                    <a:cubicBezTo>
                      <a:pt x="164" y="261"/>
                      <a:pt x="164" y="257"/>
                      <a:pt x="160" y="252"/>
                    </a:cubicBezTo>
                    <a:cubicBezTo>
                      <a:pt x="152" y="217"/>
                      <a:pt x="123" y="195"/>
                      <a:pt x="92" y="195"/>
                    </a:cubicBezTo>
                    <a:cubicBezTo>
                      <a:pt x="84" y="195"/>
                      <a:pt x="76" y="196"/>
                      <a:pt x="69" y="199"/>
                    </a:cubicBezTo>
                    <a:cubicBezTo>
                      <a:pt x="25" y="208"/>
                      <a:pt x="1" y="252"/>
                      <a:pt x="16" y="290"/>
                    </a:cubicBezTo>
                    <a:cubicBezTo>
                      <a:pt x="16" y="295"/>
                      <a:pt x="25" y="324"/>
                      <a:pt x="45" y="367"/>
                    </a:cubicBezTo>
                    <a:cubicBezTo>
                      <a:pt x="73" y="425"/>
                      <a:pt x="131" y="521"/>
                      <a:pt x="227" y="598"/>
                    </a:cubicBezTo>
                    <a:cubicBezTo>
                      <a:pt x="275" y="636"/>
                      <a:pt x="333" y="670"/>
                      <a:pt x="404" y="698"/>
                    </a:cubicBezTo>
                    <a:cubicBezTo>
                      <a:pt x="477" y="723"/>
                      <a:pt x="559" y="736"/>
                      <a:pt x="650" y="736"/>
                    </a:cubicBezTo>
                    <a:cubicBezTo>
                      <a:pt x="693" y="736"/>
                      <a:pt x="741" y="732"/>
                      <a:pt x="790" y="727"/>
                    </a:cubicBezTo>
                    <a:cubicBezTo>
                      <a:pt x="943" y="703"/>
                      <a:pt x="1063" y="656"/>
                      <a:pt x="1159" y="592"/>
                    </a:cubicBezTo>
                    <a:cubicBezTo>
                      <a:pt x="1231" y="545"/>
                      <a:pt x="1294" y="487"/>
                      <a:pt x="1337" y="434"/>
                    </a:cubicBezTo>
                    <a:cubicBezTo>
                      <a:pt x="1409" y="348"/>
                      <a:pt x="1453" y="266"/>
                      <a:pt x="1476" y="199"/>
                    </a:cubicBezTo>
                    <a:cubicBezTo>
                      <a:pt x="1505" y="137"/>
                      <a:pt x="1510" y="93"/>
                      <a:pt x="1515" y="88"/>
                    </a:cubicBezTo>
                    <a:cubicBezTo>
                      <a:pt x="1520" y="50"/>
                      <a:pt x="1495" y="6"/>
                      <a:pt x="1453" y="2"/>
                    </a:cubicBezTo>
                    <a:cubicBezTo>
                      <a:pt x="1447" y="1"/>
                      <a:pt x="1442" y="0"/>
                      <a:pt x="1436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50"/>
              <p:cNvSpPr/>
              <p:nvPr/>
            </p:nvSpPr>
            <p:spPr>
              <a:xfrm>
                <a:off x="688744" y="3217432"/>
                <a:ext cx="59086" cy="5909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50"/>
              <p:cNvSpPr/>
              <p:nvPr/>
            </p:nvSpPr>
            <p:spPr>
              <a:xfrm>
                <a:off x="642213" y="3412896"/>
                <a:ext cx="63906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014" extrusionOk="0">
                    <a:moveTo>
                      <a:pt x="911" y="0"/>
                    </a:moveTo>
                    <a:cubicBezTo>
                      <a:pt x="862" y="0"/>
                      <a:pt x="811" y="3"/>
                      <a:pt x="760" y="10"/>
                    </a:cubicBezTo>
                    <a:cubicBezTo>
                      <a:pt x="328" y="63"/>
                      <a:pt x="0" y="327"/>
                      <a:pt x="35" y="600"/>
                    </a:cubicBezTo>
                    <a:cubicBezTo>
                      <a:pt x="64" y="846"/>
                      <a:pt x="362" y="1013"/>
                      <a:pt x="728" y="1013"/>
                    </a:cubicBezTo>
                    <a:cubicBezTo>
                      <a:pt x="778" y="1013"/>
                      <a:pt x="829" y="1010"/>
                      <a:pt x="880" y="1004"/>
                    </a:cubicBezTo>
                    <a:cubicBezTo>
                      <a:pt x="1317" y="957"/>
                      <a:pt x="1644" y="687"/>
                      <a:pt x="1610" y="413"/>
                    </a:cubicBezTo>
                    <a:cubicBezTo>
                      <a:pt x="1581" y="171"/>
                      <a:pt x="1281" y="0"/>
                      <a:pt x="911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7" name="Google Shape;2297;p50"/>
            <p:cNvSpPr/>
            <p:nvPr/>
          </p:nvSpPr>
          <p:spPr>
            <a:xfrm>
              <a:off x="488084" y="3164600"/>
              <a:ext cx="535235" cy="523452"/>
            </a:xfrm>
            <a:custGeom>
              <a:avLst/>
              <a:gdLst/>
              <a:ahLst/>
              <a:cxnLst/>
              <a:rect l="l" t="t" r="r" b="b"/>
              <a:pathLst>
                <a:path w="13769" h="13465" extrusionOk="0">
                  <a:moveTo>
                    <a:pt x="6221" y="1"/>
                  </a:moveTo>
                  <a:cubicBezTo>
                    <a:pt x="6004" y="1"/>
                    <a:pt x="5790" y="120"/>
                    <a:pt x="5691" y="342"/>
                  </a:cubicBezTo>
                  <a:lnTo>
                    <a:pt x="4173" y="3701"/>
                  </a:lnTo>
                  <a:cubicBezTo>
                    <a:pt x="4109" y="3831"/>
                    <a:pt x="4004" y="3936"/>
                    <a:pt x="3869" y="3994"/>
                  </a:cubicBezTo>
                  <a:lnTo>
                    <a:pt x="476" y="5442"/>
                  </a:lnTo>
                  <a:cubicBezTo>
                    <a:pt x="87" y="5604"/>
                    <a:pt x="1" y="6119"/>
                    <a:pt x="314" y="6402"/>
                  </a:cubicBezTo>
                  <a:lnTo>
                    <a:pt x="3038" y="8887"/>
                  </a:lnTo>
                  <a:cubicBezTo>
                    <a:pt x="3148" y="8982"/>
                    <a:pt x="3215" y="9117"/>
                    <a:pt x="3226" y="9261"/>
                  </a:cubicBezTo>
                  <a:lnTo>
                    <a:pt x="3552" y="12938"/>
                  </a:lnTo>
                  <a:cubicBezTo>
                    <a:pt x="3581" y="13251"/>
                    <a:pt x="3847" y="13465"/>
                    <a:pt x="4133" y="13465"/>
                  </a:cubicBezTo>
                  <a:cubicBezTo>
                    <a:pt x="4228" y="13465"/>
                    <a:pt x="4326" y="13441"/>
                    <a:pt x="4417" y="13389"/>
                  </a:cubicBezTo>
                  <a:lnTo>
                    <a:pt x="7622" y="11564"/>
                  </a:lnTo>
                  <a:cubicBezTo>
                    <a:pt x="7708" y="11514"/>
                    <a:pt x="7804" y="11490"/>
                    <a:pt x="7902" y="11490"/>
                  </a:cubicBezTo>
                  <a:cubicBezTo>
                    <a:pt x="7948" y="11490"/>
                    <a:pt x="7995" y="11495"/>
                    <a:pt x="8041" y="11506"/>
                  </a:cubicBezTo>
                  <a:lnTo>
                    <a:pt x="11630" y="12327"/>
                  </a:lnTo>
                  <a:cubicBezTo>
                    <a:pt x="11676" y="12338"/>
                    <a:pt x="11721" y="12343"/>
                    <a:pt x="11765" y="12343"/>
                  </a:cubicBezTo>
                  <a:cubicBezTo>
                    <a:pt x="12120" y="12343"/>
                    <a:pt x="12404" y="12013"/>
                    <a:pt x="12327" y="11645"/>
                  </a:cubicBezTo>
                  <a:lnTo>
                    <a:pt x="11588" y="8037"/>
                  </a:lnTo>
                  <a:cubicBezTo>
                    <a:pt x="11554" y="7892"/>
                    <a:pt x="11583" y="7742"/>
                    <a:pt x="11655" y="7618"/>
                  </a:cubicBezTo>
                  <a:lnTo>
                    <a:pt x="13548" y="4455"/>
                  </a:lnTo>
                  <a:cubicBezTo>
                    <a:pt x="13769" y="4096"/>
                    <a:pt x="13538" y="3630"/>
                    <a:pt x="13116" y="3581"/>
                  </a:cubicBezTo>
                  <a:lnTo>
                    <a:pt x="9454" y="3173"/>
                  </a:lnTo>
                  <a:cubicBezTo>
                    <a:pt x="9310" y="3158"/>
                    <a:pt x="9175" y="3086"/>
                    <a:pt x="9079" y="2980"/>
                  </a:cubicBezTo>
                  <a:lnTo>
                    <a:pt x="6657" y="198"/>
                  </a:lnTo>
                  <a:cubicBezTo>
                    <a:pt x="6539" y="64"/>
                    <a:pt x="6379" y="1"/>
                    <a:pt x="622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8" name="Google Shape;2298;p50"/>
          <p:cNvGrpSpPr/>
          <p:nvPr/>
        </p:nvGrpSpPr>
        <p:grpSpPr>
          <a:xfrm rot="1093816">
            <a:off x="8720666" y="1374322"/>
            <a:ext cx="383757" cy="375331"/>
            <a:chOff x="488084" y="3164562"/>
            <a:chExt cx="535235" cy="523530"/>
          </a:xfrm>
        </p:grpSpPr>
        <p:grpSp>
          <p:nvGrpSpPr>
            <p:cNvPr id="2299" name="Google Shape;2299;p50"/>
            <p:cNvGrpSpPr/>
            <p:nvPr/>
          </p:nvGrpSpPr>
          <p:grpSpPr>
            <a:xfrm>
              <a:off x="488084" y="3164562"/>
              <a:ext cx="535235" cy="523530"/>
              <a:chOff x="488084" y="3164562"/>
              <a:chExt cx="535235" cy="523530"/>
            </a:xfrm>
          </p:grpSpPr>
          <p:sp>
            <p:nvSpPr>
              <p:cNvPr id="2300" name="Google Shape;2300;p50"/>
              <p:cNvSpPr/>
              <p:nvPr/>
            </p:nvSpPr>
            <p:spPr>
              <a:xfrm>
                <a:off x="488084" y="3164562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50"/>
              <p:cNvSpPr/>
              <p:nvPr/>
            </p:nvSpPr>
            <p:spPr>
              <a:xfrm>
                <a:off x="948023" y="3535780"/>
                <a:ext cx="22080" cy="10842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50"/>
              <p:cNvSpPr/>
              <p:nvPr/>
            </p:nvSpPr>
            <p:spPr>
              <a:xfrm>
                <a:off x="616635" y="3535780"/>
                <a:ext cx="353468" cy="15231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50"/>
              <p:cNvSpPr/>
              <p:nvPr/>
            </p:nvSpPr>
            <p:spPr>
              <a:xfrm>
                <a:off x="809598" y="3392914"/>
                <a:ext cx="63945" cy="3938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013" extrusionOk="0">
                    <a:moveTo>
                      <a:pt x="913" y="0"/>
                    </a:moveTo>
                    <a:cubicBezTo>
                      <a:pt x="865" y="0"/>
                      <a:pt x="815" y="3"/>
                      <a:pt x="764" y="9"/>
                    </a:cubicBezTo>
                    <a:cubicBezTo>
                      <a:pt x="327" y="62"/>
                      <a:pt x="1" y="326"/>
                      <a:pt x="34" y="600"/>
                    </a:cubicBezTo>
                    <a:cubicBezTo>
                      <a:pt x="64" y="842"/>
                      <a:pt x="363" y="1013"/>
                      <a:pt x="734" y="1013"/>
                    </a:cubicBezTo>
                    <a:cubicBezTo>
                      <a:pt x="783" y="1013"/>
                      <a:pt x="833" y="1010"/>
                      <a:pt x="884" y="1003"/>
                    </a:cubicBezTo>
                    <a:cubicBezTo>
                      <a:pt x="1317" y="952"/>
                      <a:pt x="1644" y="686"/>
                      <a:pt x="1611" y="413"/>
                    </a:cubicBezTo>
                    <a:cubicBezTo>
                      <a:pt x="1580" y="171"/>
                      <a:pt x="1281" y="0"/>
                      <a:pt x="913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50"/>
              <p:cNvSpPr/>
              <p:nvPr/>
            </p:nvSpPr>
            <p:spPr>
              <a:xfrm>
                <a:off x="656596" y="3387782"/>
                <a:ext cx="28999" cy="3976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23" extrusionOk="0">
                    <a:moveTo>
                      <a:pt x="305" y="0"/>
                    </a:moveTo>
                    <a:cubicBezTo>
                      <a:pt x="298" y="0"/>
                      <a:pt x="291" y="1"/>
                      <a:pt x="284" y="2"/>
                    </a:cubicBezTo>
                    <a:cubicBezTo>
                      <a:pt x="126" y="21"/>
                      <a:pt x="0" y="252"/>
                      <a:pt x="0" y="536"/>
                    </a:cubicBezTo>
                    <a:cubicBezTo>
                      <a:pt x="5" y="802"/>
                      <a:pt x="168" y="1023"/>
                      <a:pt x="368" y="1023"/>
                    </a:cubicBezTo>
                    <a:cubicBezTo>
                      <a:pt x="380" y="1023"/>
                      <a:pt x="392" y="1022"/>
                      <a:pt x="404" y="1020"/>
                    </a:cubicBezTo>
                    <a:cubicBezTo>
                      <a:pt x="625" y="997"/>
                      <a:pt x="745" y="732"/>
                      <a:pt x="683" y="454"/>
                    </a:cubicBezTo>
                    <a:cubicBezTo>
                      <a:pt x="619" y="192"/>
                      <a:pt x="454" y="0"/>
                      <a:pt x="305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50"/>
              <p:cNvSpPr/>
              <p:nvPr/>
            </p:nvSpPr>
            <p:spPr>
              <a:xfrm>
                <a:off x="667753" y="3392875"/>
                <a:ext cx="8513" cy="641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50"/>
              <p:cNvSpPr/>
              <p:nvPr/>
            </p:nvSpPr>
            <p:spPr>
              <a:xfrm>
                <a:off x="825847" y="3373010"/>
                <a:ext cx="28999" cy="3961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19" extrusionOk="0">
                    <a:moveTo>
                      <a:pt x="306" y="1"/>
                    </a:moveTo>
                    <a:cubicBezTo>
                      <a:pt x="298" y="1"/>
                      <a:pt x="291" y="1"/>
                      <a:pt x="284" y="2"/>
                    </a:cubicBezTo>
                    <a:cubicBezTo>
                      <a:pt x="126" y="22"/>
                      <a:pt x="0" y="253"/>
                      <a:pt x="0" y="535"/>
                    </a:cubicBezTo>
                    <a:cubicBezTo>
                      <a:pt x="5" y="798"/>
                      <a:pt x="168" y="1018"/>
                      <a:pt x="367" y="1018"/>
                    </a:cubicBezTo>
                    <a:cubicBezTo>
                      <a:pt x="379" y="1018"/>
                      <a:pt x="392" y="1018"/>
                      <a:pt x="404" y="1016"/>
                    </a:cubicBezTo>
                    <a:cubicBezTo>
                      <a:pt x="625" y="992"/>
                      <a:pt x="745" y="728"/>
                      <a:pt x="683" y="454"/>
                    </a:cubicBezTo>
                    <a:cubicBezTo>
                      <a:pt x="619" y="188"/>
                      <a:pt x="454" y="1"/>
                      <a:pt x="306" y="1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50"/>
              <p:cNvSpPr/>
              <p:nvPr/>
            </p:nvSpPr>
            <p:spPr>
              <a:xfrm>
                <a:off x="837042" y="3377908"/>
                <a:ext cx="8552" cy="645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6" extrusionOk="0">
                    <a:moveTo>
                      <a:pt x="110" y="0"/>
                    </a:moveTo>
                    <a:cubicBezTo>
                      <a:pt x="108" y="0"/>
                      <a:pt x="105" y="1"/>
                      <a:pt x="102" y="1"/>
                    </a:cubicBezTo>
                    <a:cubicBezTo>
                      <a:pt x="0" y="15"/>
                      <a:pt x="14" y="165"/>
                      <a:pt x="108" y="165"/>
                    </a:cubicBezTo>
                    <a:cubicBezTo>
                      <a:pt x="112" y="165"/>
                      <a:pt x="116" y="165"/>
                      <a:pt x="121" y="165"/>
                    </a:cubicBezTo>
                    <a:cubicBezTo>
                      <a:pt x="219" y="150"/>
                      <a:pt x="203" y="0"/>
                      <a:pt x="11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50"/>
              <p:cNvSpPr/>
              <p:nvPr/>
            </p:nvSpPr>
            <p:spPr>
              <a:xfrm>
                <a:off x="728316" y="3423470"/>
                <a:ext cx="59086" cy="286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737" extrusionOk="0">
                    <a:moveTo>
                      <a:pt x="1436" y="0"/>
                    </a:moveTo>
                    <a:cubicBezTo>
                      <a:pt x="1400" y="0"/>
                      <a:pt x="1370" y="26"/>
                      <a:pt x="1360" y="59"/>
                    </a:cubicBezTo>
                    <a:cubicBezTo>
                      <a:pt x="1360" y="59"/>
                      <a:pt x="1337" y="175"/>
                      <a:pt x="1251" y="295"/>
                    </a:cubicBezTo>
                    <a:cubicBezTo>
                      <a:pt x="1207" y="352"/>
                      <a:pt x="1149" y="415"/>
                      <a:pt x="1072" y="468"/>
                    </a:cubicBezTo>
                    <a:cubicBezTo>
                      <a:pt x="996" y="516"/>
                      <a:pt x="895" y="559"/>
                      <a:pt x="770" y="574"/>
                    </a:cubicBezTo>
                    <a:cubicBezTo>
                      <a:pt x="726" y="583"/>
                      <a:pt x="688" y="583"/>
                      <a:pt x="650" y="583"/>
                    </a:cubicBezTo>
                    <a:cubicBezTo>
                      <a:pt x="549" y="583"/>
                      <a:pt x="472" y="563"/>
                      <a:pt x="404" y="530"/>
                    </a:cubicBezTo>
                    <a:cubicBezTo>
                      <a:pt x="357" y="506"/>
                      <a:pt x="318" y="477"/>
                      <a:pt x="289" y="448"/>
                    </a:cubicBezTo>
                    <a:cubicBezTo>
                      <a:pt x="242" y="401"/>
                      <a:pt x="207" y="348"/>
                      <a:pt x="189" y="310"/>
                    </a:cubicBezTo>
                    <a:cubicBezTo>
                      <a:pt x="178" y="290"/>
                      <a:pt x="169" y="275"/>
                      <a:pt x="164" y="266"/>
                    </a:cubicBezTo>
                    <a:cubicBezTo>
                      <a:pt x="164" y="261"/>
                      <a:pt x="164" y="257"/>
                      <a:pt x="160" y="252"/>
                    </a:cubicBezTo>
                    <a:cubicBezTo>
                      <a:pt x="152" y="217"/>
                      <a:pt x="123" y="195"/>
                      <a:pt x="92" y="195"/>
                    </a:cubicBezTo>
                    <a:cubicBezTo>
                      <a:pt x="84" y="195"/>
                      <a:pt x="76" y="196"/>
                      <a:pt x="69" y="199"/>
                    </a:cubicBezTo>
                    <a:cubicBezTo>
                      <a:pt x="25" y="208"/>
                      <a:pt x="1" y="252"/>
                      <a:pt x="16" y="290"/>
                    </a:cubicBezTo>
                    <a:cubicBezTo>
                      <a:pt x="16" y="295"/>
                      <a:pt x="25" y="324"/>
                      <a:pt x="45" y="367"/>
                    </a:cubicBezTo>
                    <a:cubicBezTo>
                      <a:pt x="73" y="425"/>
                      <a:pt x="131" y="521"/>
                      <a:pt x="227" y="598"/>
                    </a:cubicBezTo>
                    <a:cubicBezTo>
                      <a:pt x="275" y="636"/>
                      <a:pt x="333" y="670"/>
                      <a:pt x="404" y="698"/>
                    </a:cubicBezTo>
                    <a:cubicBezTo>
                      <a:pt x="477" y="723"/>
                      <a:pt x="559" y="736"/>
                      <a:pt x="650" y="736"/>
                    </a:cubicBezTo>
                    <a:cubicBezTo>
                      <a:pt x="693" y="736"/>
                      <a:pt x="741" y="732"/>
                      <a:pt x="790" y="727"/>
                    </a:cubicBezTo>
                    <a:cubicBezTo>
                      <a:pt x="943" y="703"/>
                      <a:pt x="1063" y="656"/>
                      <a:pt x="1159" y="592"/>
                    </a:cubicBezTo>
                    <a:cubicBezTo>
                      <a:pt x="1231" y="545"/>
                      <a:pt x="1294" y="487"/>
                      <a:pt x="1337" y="434"/>
                    </a:cubicBezTo>
                    <a:cubicBezTo>
                      <a:pt x="1409" y="348"/>
                      <a:pt x="1453" y="266"/>
                      <a:pt x="1476" y="199"/>
                    </a:cubicBezTo>
                    <a:cubicBezTo>
                      <a:pt x="1505" y="137"/>
                      <a:pt x="1510" y="93"/>
                      <a:pt x="1515" y="88"/>
                    </a:cubicBezTo>
                    <a:cubicBezTo>
                      <a:pt x="1520" y="50"/>
                      <a:pt x="1495" y="6"/>
                      <a:pt x="1453" y="2"/>
                    </a:cubicBezTo>
                    <a:cubicBezTo>
                      <a:pt x="1447" y="1"/>
                      <a:pt x="1442" y="0"/>
                      <a:pt x="1436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50"/>
              <p:cNvSpPr/>
              <p:nvPr/>
            </p:nvSpPr>
            <p:spPr>
              <a:xfrm>
                <a:off x="688744" y="3217432"/>
                <a:ext cx="59086" cy="5909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50"/>
              <p:cNvSpPr/>
              <p:nvPr/>
            </p:nvSpPr>
            <p:spPr>
              <a:xfrm>
                <a:off x="642213" y="3412896"/>
                <a:ext cx="63906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014" extrusionOk="0">
                    <a:moveTo>
                      <a:pt x="911" y="0"/>
                    </a:moveTo>
                    <a:cubicBezTo>
                      <a:pt x="862" y="0"/>
                      <a:pt x="811" y="3"/>
                      <a:pt x="760" y="10"/>
                    </a:cubicBezTo>
                    <a:cubicBezTo>
                      <a:pt x="328" y="63"/>
                      <a:pt x="0" y="327"/>
                      <a:pt x="35" y="600"/>
                    </a:cubicBezTo>
                    <a:cubicBezTo>
                      <a:pt x="64" y="846"/>
                      <a:pt x="362" y="1013"/>
                      <a:pt x="728" y="1013"/>
                    </a:cubicBezTo>
                    <a:cubicBezTo>
                      <a:pt x="778" y="1013"/>
                      <a:pt x="829" y="1010"/>
                      <a:pt x="880" y="1004"/>
                    </a:cubicBezTo>
                    <a:cubicBezTo>
                      <a:pt x="1317" y="957"/>
                      <a:pt x="1644" y="687"/>
                      <a:pt x="1610" y="413"/>
                    </a:cubicBezTo>
                    <a:cubicBezTo>
                      <a:pt x="1581" y="171"/>
                      <a:pt x="1281" y="0"/>
                      <a:pt x="911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1" name="Google Shape;2311;p50"/>
            <p:cNvSpPr/>
            <p:nvPr/>
          </p:nvSpPr>
          <p:spPr>
            <a:xfrm>
              <a:off x="488084" y="3164600"/>
              <a:ext cx="535235" cy="523452"/>
            </a:xfrm>
            <a:custGeom>
              <a:avLst/>
              <a:gdLst/>
              <a:ahLst/>
              <a:cxnLst/>
              <a:rect l="l" t="t" r="r" b="b"/>
              <a:pathLst>
                <a:path w="13769" h="13465" extrusionOk="0">
                  <a:moveTo>
                    <a:pt x="6221" y="1"/>
                  </a:moveTo>
                  <a:cubicBezTo>
                    <a:pt x="6004" y="1"/>
                    <a:pt x="5790" y="120"/>
                    <a:pt x="5691" y="342"/>
                  </a:cubicBezTo>
                  <a:lnTo>
                    <a:pt x="4173" y="3701"/>
                  </a:lnTo>
                  <a:cubicBezTo>
                    <a:pt x="4109" y="3831"/>
                    <a:pt x="4004" y="3936"/>
                    <a:pt x="3869" y="3994"/>
                  </a:cubicBezTo>
                  <a:lnTo>
                    <a:pt x="476" y="5442"/>
                  </a:lnTo>
                  <a:cubicBezTo>
                    <a:pt x="87" y="5604"/>
                    <a:pt x="1" y="6119"/>
                    <a:pt x="314" y="6402"/>
                  </a:cubicBezTo>
                  <a:lnTo>
                    <a:pt x="3038" y="8887"/>
                  </a:lnTo>
                  <a:cubicBezTo>
                    <a:pt x="3148" y="8982"/>
                    <a:pt x="3215" y="9117"/>
                    <a:pt x="3226" y="9261"/>
                  </a:cubicBezTo>
                  <a:lnTo>
                    <a:pt x="3552" y="12938"/>
                  </a:lnTo>
                  <a:cubicBezTo>
                    <a:pt x="3581" y="13251"/>
                    <a:pt x="3847" y="13465"/>
                    <a:pt x="4133" y="13465"/>
                  </a:cubicBezTo>
                  <a:cubicBezTo>
                    <a:pt x="4228" y="13465"/>
                    <a:pt x="4326" y="13441"/>
                    <a:pt x="4417" y="13389"/>
                  </a:cubicBezTo>
                  <a:lnTo>
                    <a:pt x="7622" y="11564"/>
                  </a:lnTo>
                  <a:cubicBezTo>
                    <a:pt x="7708" y="11514"/>
                    <a:pt x="7804" y="11490"/>
                    <a:pt x="7902" y="11490"/>
                  </a:cubicBezTo>
                  <a:cubicBezTo>
                    <a:pt x="7948" y="11490"/>
                    <a:pt x="7995" y="11495"/>
                    <a:pt x="8041" y="11506"/>
                  </a:cubicBezTo>
                  <a:lnTo>
                    <a:pt x="11630" y="12327"/>
                  </a:lnTo>
                  <a:cubicBezTo>
                    <a:pt x="11676" y="12338"/>
                    <a:pt x="11721" y="12343"/>
                    <a:pt x="11765" y="12343"/>
                  </a:cubicBezTo>
                  <a:cubicBezTo>
                    <a:pt x="12120" y="12343"/>
                    <a:pt x="12404" y="12013"/>
                    <a:pt x="12327" y="11645"/>
                  </a:cubicBezTo>
                  <a:lnTo>
                    <a:pt x="11588" y="8037"/>
                  </a:lnTo>
                  <a:cubicBezTo>
                    <a:pt x="11554" y="7892"/>
                    <a:pt x="11583" y="7742"/>
                    <a:pt x="11655" y="7618"/>
                  </a:cubicBezTo>
                  <a:lnTo>
                    <a:pt x="13548" y="4455"/>
                  </a:lnTo>
                  <a:cubicBezTo>
                    <a:pt x="13769" y="4096"/>
                    <a:pt x="13538" y="3630"/>
                    <a:pt x="13116" y="3581"/>
                  </a:cubicBezTo>
                  <a:lnTo>
                    <a:pt x="9454" y="3173"/>
                  </a:lnTo>
                  <a:cubicBezTo>
                    <a:pt x="9310" y="3158"/>
                    <a:pt x="9175" y="3086"/>
                    <a:pt x="9079" y="2980"/>
                  </a:cubicBezTo>
                  <a:lnTo>
                    <a:pt x="6657" y="198"/>
                  </a:lnTo>
                  <a:cubicBezTo>
                    <a:pt x="6539" y="64"/>
                    <a:pt x="6379" y="1"/>
                    <a:pt x="622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85CBDA64-29DA-1B76-0F06-C81790EC1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171" y="3588449"/>
            <a:ext cx="414564" cy="414564"/>
          </a:xfrm>
          <a:prstGeom prst="rect">
            <a:avLst/>
          </a:prstGeom>
        </p:spPr>
      </p:pic>
      <p:grpSp>
        <p:nvGrpSpPr>
          <p:cNvPr id="23" name="Google Shape;2174;p49">
            <a:extLst>
              <a:ext uri="{FF2B5EF4-FFF2-40B4-BE49-F238E27FC236}">
                <a16:creationId xmlns:a16="http://schemas.microsoft.com/office/drawing/2014/main" id="{0BD85404-B65F-E1E7-D4B4-B53052C619AD}"/>
              </a:ext>
            </a:extLst>
          </p:cNvPr>
          <p:cNvGrpSpPr/>
          <p:nvPr/>
        </p:nvGrpSpPr>
        <p:grpSpPr>
          <a:xfrm>
            <a:off x="5176921" y="3418371"/>
            <a:ext cx="2432344" cy="1307044"/>
            <a:chOff x="943851" y="1797236"/>
            <a:chExt cx="3218815" cy="1703043"/>
          </a:xfrm>
        </p:grpSpPr>
        <p:grpSp>
          <p:nvGrpSpPr>
            <p:cNvPr id="24" name="Google Shape;2175;p49">
              <a:extLst>
                <a:ext uri="{FF2B5EF4-FFF2-40B4-BE49-F238E27FC236}">
                  <a16:creationId xmlns:a16="http://schemas.microsoft.com/office/drawing/2014/main" id="{8092D400-1464-4EFD-3CDD-C5FC398E82C1}"/>
                </a:ext>
              </a:extLst>
            </p:cNvPr>
            <p:cNvGrpSpPr/>
            <p:nvPr/>
          </p:nvGrpSpPr>
          <p:grpSpPr>
            <a:xfrm rot="1117119">
              <a:off x="3796728" y="2603592"/>
              <a:ext cx="237552" cy="232357"/>
              <a:chOff x="488084" y="3164562"/>
              <a:chExt cx="535235" cy="523530"/>
            </a:xfrm>
          </p:grpSpPr>
          <p:grpSp>
            <p:nvGrpSpPr>
              <p:cNvPr id="2320" name="Google Shape;2176;p49">
                <a:extLst>
                  <a:ext uri="{FF2B5EF4-FFF2-40B4-BE49-F238E27FC236}">
                    <a16:creationId xmlns:a16="http://schemas.microsoft.com/office/drawing/2014/main" id="{AC66ADC8-D585-E154-C32F-4904EEAD629E}"/>
                  </a:ext>
                </a:extLst>
              </p:cNvPr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322" name="Google Shape;2177;p49">
                  <a:extLst>
                    <a:ext uri="{FF2B5EF4-FFF2-40B4-BE49-F238E27FC236}">
                      <a16:creationId xmlns:a16="http://schemas.microsoft.com/office/drawing/2014/main" id="{C8F7A2BE-E391-9420-7135-9A97312F4201}"/>
                    </a:ext>
                  </a:extLst>
                </p:cNvPr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178;p49">
                  <a:extLst>
                    <a:ext uri="{FF2B5EF4-FFF2-40B4-BE49-F238E27FC236}">
                      <a16:creationId xmlns:a16="http://schemas.microsoft.com/office/drawing/2014/main" id="{E8606168-E4CE-8921-0FC9-9A739A1D683D}"/>
                    </a:ext>
                  </a:extLst>
                </p:cNvPr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179;p49">
                  <a:extLst>
                    <a:ext uri="{FF2B5EF4-FFF2-40B4-BE49-F238E27FC236}">
                      <a16:creationId xmlns:a16="http://schemas.microsoft.com/office/drawing/2014/main" id="{5437FA12-3D75-733F-BFEA-0CF695D66B2F}"/>
                    </a:ext>
                  </a:extLst>
                </p:cNvPr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2180;p49">
                  <a:extLst>
                    <a:ext uri="{FF2B5EF4-FFF2-40B4-BE49-F238E27FC236}">
                      <a16:creationId xmlns:a16="http://schemas.microsoft.com/office/drawing/2014/main" id="{EB3D2194-6E39-A155-25F8-476B5DE179E5}"/>
                    </a:ext>
                  </a:extLst>
                </p:cNvPr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2181;p49">
                  <a:extLst>
                    <a:ext uri="{FF2B5EF4-FFF2-40B4-BE49-F238E27FC236}">
                      <a16:creationId xmlns:a16="http://schemas.microsoft.com/office/drawing/2014/main" id="{5BA1F212-B9FA-C764-0BA7-DFD6AA15DCAC}"/>
                    </a:ext>
                  </a:extLst>
                </p:cNvPr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2182;p49">
                  <a:extLst>
                    <a:ext uri="{FF2B5EF4-FFF2-40B4-BE49-F238E27FC236}">
                      <a16:creationId xmlns:a16="http://schemas.microsoft.com/office/drawing/2014/main" id="{0D030DCD-69D3-22C8-0463-E17C3A65BC97}"/>
                    </a:ext>
                  </a:extLst>
                </p:cNvPr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2183;p49">
                  <a:extLst>
                    <a:ext uri="{FF2B5EF4-FFF2-40B4-BE49-F238E27FC236}">
                      <a16:creationId xmlns:a16="http://schemas.microsoft.com/office/drawing/2014/main" id="{6F169FF5-34CE-F00F-2603-F1298A4FF0B3}"/>
                    </a:ext>
                  </a:extLst>
                </p:cNvPr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2184;p49">
                  <a:extLst>
                    <a:ext uri="{FF2B5EF4-FFF2-40B4-BE49-F238E27FC236}">
                      <a16:creationId xmlns:a16="http://schemas.microsoft.com/office/drawing/2014/main" id="{AB4F79D6-00A3-1122-6E8C-A6EB52BDC7B3}"/>
                    </a:ext>
                  </a:extLst>
                </p:cNvPr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2185;p49">
                  <a:extLst>
                    <a:ext uri="{FF2B5EF4-FFF2-40B4-BE49-F238E27FC236}">
                      <a16:creationId xmlns:a16="http://schemas.microsoft.com/office/drawing/2014/main" id="{1591B194-6C2B-EE2B-ED7F-ADC4E44E9877}"/>
                    </a:ext>
                  </a:extLst>
                </p:cNvPr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186;p49">
                  <a:extLst>
                    <a:ext uri="{FF2B5EF4-FFF2-40B4-BE49-F238E27FC236}">
                      <a16:creationId xmlns:a16="http://schemas.microsoft.com/office/drawing/2014/main" id="{D099F865-FBC7-879A-10C2-4D40CD7C98B0}"/>
                    </a:ext>
                  </a:extLst>
                </p:cNvPr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2187;p49">
                  <a:extLst>
                    <a:ext uri="{FF2B5EF4-FFF2-40B4-BE49-F238E27FC236}">
                      <a16:creationId xmlns:a16="http://schemas.microsoft.com/office/drawing/2014/main" id="{F3F38B50-5D7C-7900-8759-3EA93C95EFED}"/>
                    </a:ext>
                  </a:extLst>
                </p:cNvPr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21" name="Google Shape;2188;p49">
                <a:extLst>
                  <a:ext uri="{FF2B5EF4-FFF2-40B4-BE49-F238E27FC236}">
                    <a16:creationId xmlns:a16="http://schemas.microsoft.com/office/drawing/2014/main" id="{4B6FE61C-BDEE-792C-A8F6-D6867BA64399}"/>
                  </a:ext>
                </a:extLst>
              </p:cNvPr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189;p49">
              <a:extLst>
                <a:ext uri="{FF2B5EF4-FFF2-40B4-BE49-F238E27FC236}">
                  <a16:creationId xmlns:a16="http://schemas.microsoft.com/office/drawing/2014/main" id="{CE125E84-A895-A991-7A90-DC2C151DA4D5}"/>
                </a:ext>
              </a:extLst>
            </p:cNvPr>
            <p:cNvGrpSpPr/>
            <p:nvPr/>
          </p:nvGrpSpPr>
          <p:grpSpPr>
            <a:xfrm rot="-1212478">
              <a:off x="984739" y="2679166"/>
              <a:ext cx="295951" cy="289478"/>
              <a:chOff x="488084" y="3164562"/>
              <a:chExt cx="535235" cy="523530"/>
            </a:xfrm>
          </p:grpSpPr>
          <p:grpSp>
            <p:nvGrpSpPr>
              <p:cNvPr id="2242" name="Google Shape;2190;p49">
                <a:extLst>
                  <a:ext uri="{FF2B5EF4-FFF2-40B4-BE49-F238E27FC236}">
                    <a16:creationId xmlns:a16="http://schemas.microsoft.com/office/drawing/2014/main" id="{FC192B18-043E-787F-0754-492F345564C0}"/>
                  </a:ext>
                </a:extLst>
              </p:cNvPr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244" name="Google Shape;2191;p49">
                  <a:extLst>
                    <a:ext uri="{FF2B5EF4-FFF2-40B4-BE49-F238E27FC236}">
                      <a16:creationId xmlns:a16="http://schemas.microsoft.com/office/drawing/2014/main" id="{DCFADEB9-1EFE-04BB-E15A-B5E026B37BD8}"/>
                    </a:ext>
                  </a:extLst>
                </p:cNvPr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192;p49">
                  <a:extLst>
                    <a:ext uri="{FF2B5EF4-FFF2-40B4-BE49-F238E27FC236}">
                      <a16:creationId xmlns:a16="http://schemas.microsoft.com/office/drawing/2014/main" id="{1A842BC4-8597-997B-3DFC-7933BBB12684}"/>
                    </a:ext>
                  </a:extLst>
                </p:cNvPr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193;p49">
                  <a:extLst>
                    <a:ext uri="{FF2B5EF4-FFF2-40B4-BE49-F238E27FC236}">
                      <a16:creationId xmlns:a16="http://schemas.microsoft.com/office/drawing/2014/main" id="{9050B277-BBA1-A15B-EB58-7155B9F4DE8C}"/>
                    </a:ext>
                  </a:extLst>
                </p:cNvPr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2194;p49">
                  <a:extLst>
                    <a:ext uri="{FF2B5EF4-FFF2-40B4-BE49-F238E27FC236}">
                      <a16:creationId xmlns:a16="http://schemas.microsoft.com/office/drawing/2014/main" id="{8F9CA41D-107F-D22C-FFAD-F2370526332A}"/>
                    </a:ext>
                  </a:extLst>
                </p:cNvPr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2195;p49">
                  <a:extLst>
                    <a:ext uri="{FF2B5EF4-FFF2-40B4-BE49-F238E27FC236}">
                      <a16:creationId xmlns:a16="http://schemas.microsoft.com/office/drawing/2014/main" id="{10E0C783-57B8-8CFA-529B-60974E12C099}"/>
                    </a:ext>
                  </a:extLst>
                </p:cNvPr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2196;p49">
                  <a:extLst>
                    <a:ext uri="{FF2B5EF4-FFF2-40B4-BE49-F238E27FC236}">
                      <a16:creationId xmlns:a16="http://schemas.microsoft.com/office/drawing/2014/main" id="{2DE32DC0-80E3-11EA-76CA-F1629316C56A}"/>
                    </a:ext>
                  </a:extLst>
                </p:cNvPr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2197;p49">
                  <a:extLst>
                    <a:ext uri="{FF2B5EF4-FFF2-40B4-BE49-F238E27FC236}">
                      <a16:creationId xmlns:a16="http://schemas.microsoft.com/office/drawing/2014/main" id="{38A267A7-66B2-942C-CFA6-79FC5EC75C9A}"/>
                    </a:ext>
                  </a:extLst>
                </p:cNvPr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6" name="Google Shape;2198;p49">
                  <a:extLst>
                    <a:ext uri="{FF2B5EF4-FFF2-40B4-BE49-F238E27FC236}">
                      <a16:creationId xmlns:a16="http://schemas.microsoft.com/office/drawing/2014/main" id="{71E76F44-737E-01A9-B6BD-A110184345A7}"/>
                    </a:ext>
                  </a:extLst>
                </p:cNvPr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2199;p49">
                  <a:extLst>
                    <a:ext uri="{FF2B5EF4-FFF2-40B4-BE49-F238E27FC236}">
                      <a16:creationId xmlns:a16="http://schemas.microsoft.com/office/drawing/2014/main" id="{BB62DEC5-D346-6783-54AD-99B9EDF2A9B9}"/>
                    </a:ext>
                  </a:extLst>
                </p:cNvPr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2200;p49">
                  <a:extLst>
                    <a:ext uri="{FF2B5EF4-FFF2-40B4-BE49-F238E27FC236}">
                      <a16:creationId xmlns:a16="http://schemas.microsoft.com/office/drawing/2014/main" id="{2B2B1A6B-94D3-18BE-FEE8-42D6712847E6}"/>
                    </a:ext>
                  </a:extLst>
                </p:cNvPr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201;p49">
                  <a:extLst>
                    <a:ext uri="{FF2B5EF4-FFF2-40B4-BE49-F238E27FC236}">
                      <a16:creationId xmlns:a16="http://schemas.microsoft.com/office/drawing/2014/main" id="{20E251A7-26FE-0D35-7282-A311731D5C9A}"/>
                    </a:ext>
                  </a:extLst>
                </p:cNvPr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3" name="Google Shape;2202;p49">
                <a:extLst>
                  <a:ext uri="{FF2B5EF4-FFF2-40B4-BE49-F238E27FC236}">
                    <a16:creationId xmlns:a16="http://schemas.microsoft.com/office/drawing/2014/main" id="{9BFAE77B-1533-A4D3-4BB8-09A84407BA4B}"/>
                  </a:ext>
                </a:extLst>
              </p:cNvPr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203;p49">
              <a:extLst>
                <a:ext uri="{FF2B5EF4-FFF2-40B4-BE49-F238E27FC236}">
                  <a16:creationId xmlns:a16="http://schemas.microsoft.com/office/drawing/2014/main" id="{1D551427-85F8-737E-61FB-AFB1E9900504}"/>
                </a:ext>
              </a:extLst>
            </p:cNvPr>
            <p:cNvGrpSpPr/>
            <p:nvPr/>
          </p:nvGrpSpPr>
          <p:grpSpPr>
            <a:xfrm>
              <a:off x="1321564" y="1797236"/>
              <a:ext cx="446600" cy="436833"/>
              <a:chOff x="488084" y="3164562"/>
              <a:chExt cx="535235" cy="523530"/>
            </a:xfrm>
          </p:grpSpPr>
          <p:grpSp>
            <p:nvGrpSpPr>
              <p:cNvPr id="53" name="Google Shape;2204;p49">
                <a:extLst>
                  <a:ext uri="{FF2B5EF4-FFF2-40B4-BE49-F238E27FC236}">
                    <a16:creationId xmlns:a16="http://schemas.microsoft.com/office/drawing/2014/main" id="{432DFF4F-CAF0-82EB-7C27-2769A2ED0BEA}"/>
                  </a:ext>
                </a:extLst>
              </p:cNvPr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55" name="Google Shape;2205;p49">
                  <a:extLst>
                    <a:ext uri="{FF2B5EF4-FFF2-40B4-BE49-F238E27FC236}">
                      <a16:creationId xmlns:a16="http://schemas.microsoft.com/office/drawing/2014/main" id="{C981C5A4-AF4E-2E16-DACD-371A980FE133}"/>
                    </a:ext>
                  </a:extLst>
                </p:cNvPr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206;p49">
                  <a:extLst>
                    <a:ext uri="{FF2B5EF4-FFF2-40B4-BE49-F238E27FC236}">
                      <a16:creationId xmlns:a16="http://schemas.microsoft.com/office/drawing/2014/main" id="{7F461C6D-AA40-3255-1327-858E6C7DF524}"/>
                    </a:ext>
                  </a:extLst>
                </p:cNvPr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207;p49">
                  <a:extLst>
                    <a:ext uri="{FF2B5EF4-FFF2-40B4-BE49-F238E27FC236}">
                      <a16:creationId xmlns:a16="http://schemas.microsoft.com/office/drawing/2014/main" id="{5E21D511-662F-FC34-9680-C7A6C3ED32AC}"/>
                    </a:ext>
                  </a:extLst>
                </p:cNvPr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208;p49">
                  <a:extLst>
                    <a:ext uri="{FF2B5EF4-FFF2-40B4-BE49-F238E27FC236}">
                      <a16:creationId xmlns:a16="http://schemas.microsoft.com/office/drawing/2014/main" id="{5B37BE10-F41C-10EB-7830-59416A08BB4B}"/>
                    </a:ext>
                  </a:extLst>
                </p:cNvPr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209;p49">
                  <a:extLst>
                    <a:ext uri="{FF2B5EF4-FFF2-40B4-BE49-F238E27FC236}">
                      <a16:creationId xmlns:a16="http://schemas.microsoft.com/office/drawing/2014/main" id="{31494F4A-EB6A-2850-CDC4-1F92EDA54A01}"/>
                    </a:ext>
                  </a:extLst>
                </p:cNvPr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210;p49">
                  <a:extLst>
                    <a:ext uri="{FF2B5EF4-FFF2-40B4-BE49-F238E27FC236}">
                      <a16:creationId xmlns:a16="http://schemas.microsoft.com/office/drawing/2014/main" id="{674D78BC-E5F2-02B6-94F0-CF1334381FED}"/>
                    </a:ext>
                  </a:extLst>
                </p:cNvPr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211;p49">
                  <a:extLst>
                    <a:ext uri="{FF2B5EF4-FFF2-40B4-BE49-F238E27FC236}">
                      <a16:creationId xmlns:a16="http://schemas.microsoft.com/office/drawing/2014/main" id="{E9842ADB-433F-00AB-9ECE-E274E221AD36}"/>
                    </a:ext>
                  </a:extLst>
                </p:cNvPr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212;p49">
                  <a:extLst>
                    <a:ext uri="{FF2B5EF4-FFF2-40B4-BE49-F238E27FC236}">
                      <a16:creationId xmlns:a16="http://schemas.microsoft.com/office/drawing/2014/main" id="{FC33FA2F-98D9-6569-FF2E-F982E9B714C7}"/>
                    </a:ext>
                  </a:extLst>
                </p:cNvPr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213;p49">
                  <a:extLst>
                    <a:ext uri="{FF2B5EF4-FFF2-40B4-BE49-F238E27FC236}">
                      <a16:creationId xmlns:a16="http://schemas.microsoft.com/office/drawing/2014/main" id="{22E918EF-DBB6-FC22-EB9A-41FE97829567}"/>
                    </a:ext>
                  </a:extLst>
                </p:cNvPr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14;p49">
                  <a:extLst>
                    <a:ext uri="{FF2B5EF4-FFF2-40B4-BE49-F238E27FC236}">
                      <a16:creationId xmlns:a16="http://schemas.microsoft.com/office/drawing/2014/main" id="{A9793C81-C9DE-C589-147C-42BE9553C600}"/>
                    </a:ext>
                  </a:extLst>
                </p:cNvPr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15;p49">
                  <a:extLst>
                    <a:ext uri="{FF2B5EF4-FFF2-40B4-BE49-F238E27FC236}">
                      <a16:creationId xmlns:a16="http://schemas.microsoft.com/office/drawing/2014/main" id="{FAA4468C-B4B1-55CB-A5B6-E79AC8DCED65}"/>
                    </a:ext>
                  </a:extLst>
                </p:cNvPr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" name="Google Shape;2216;p49">
                <a:extLst>
                  <a:ext uri="{FF2B5EF4-FFF2-40B4-BE49-F238E27FC236}">
                    <a16:creationId xmlns:a16="http://schemas.microsoft.com/office/drawing/2014/main" id="{CE32503F-EACE-0DEB-7ECD-9989EA15F976}"/>
                  </a:ext>
                </a:extLst>
              </p:cNvPr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217;p49">
              <a:extLst>
                <a:ext uri="{FF2B5EF4-FFF2-40B4-BE49-F238E27FC236}">
                  <a16:creationId xmlns:a16="http://schemas.microsoft.com/office/drawing/2014/main" id="{5C132406-3479-B0D1-C5A8-E044F304E370}"/>
                </a:ext>
              </a:extLst>
            </p:cNvPr>
            <p:cNvGrpSpPr/>
            <p:nvPr/>
          </p:nvGrpSpPr>
          <p:grpSpPr>
            <a:xfrm>
              <a:off x="1321565" y="2026474"/>
              <a:ext cx="2841100" cy="1473806"/>
              <a:chOff x="2077465" y="3802999"/>
              <a:chExt cx="2841100" cy="1473806"/>
            </a:xfrm>
          </p:grpSpPr>
          <p:grpSp>
            <p:nvGrpSpPr>
              <p:cNvPr id="28" name="Google Shape;2218;p49">
                <a:extLst>
                  <a:ext uri="{FF2B5EF4-FFF2-40B4-BE49-F238E27FC236}">
                    <a16:creationId xmlns:a16="http://schemas.microsoft.com/office/drawing/2014/main" id="{55DD1AB3-7B75-5841-A770-05DFF8728BE8}"/>
                  </a:ext>
                </a:extLst>
              </p:cNvPr>
              <p:cNvGrpSpPr/>
              <p:nvPr/>
            </p:nvGrpSpPr>
            <p:grpSpPr>
              <a:xfrm>
                <a:off x="2077465" y="3802999"/>
                <a:ext cx="2841100" cy="1473806"/>
                <a:chOff x="1595290" y="3443649"/>
                <a:chExt cx="2841100" cy="1473806"/>
              </a:xfrm>
            </p:grpSpPr>
            <p:sp>
              <p:nvSpPr>
                <p:cNvPr id="31" name="Google Shape;2219;p49">
                  <a:extLst>
                    <a:ext uri="{FF2B5EF4-FFF2-40B4-BE49-F238E27FC236}">
                      <a16:creationId xmlns:a16="http://schemas.microsoft.com/office/drawing/2014/main" id="{8F69DE05-72E0-754D-327D-09B6BFAC8D7A}"/>
                    </a:ext>
                  </a:extLst>
                </p:cNvPr>
                <p:cNvSpPr/>
                <p:nvPr/>
              </p:nvSpPr>
              <p:spPr>
                <a:xfrm>
                  <a:off x="1595290" y="4011318"/>
                  <a:ext cx="1287384" cy="762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41" h="11866" extrusionOk="0">
                      <a:moveTo>
                        <a:pt x="12852" y="2711"/>
                      </a:moveTo>
                      <a:cubicBezTo>
                        <a:pt x="12794" y="2779"/>
                        <a:pt x="12736" y="2855"/>
                        <a:pt x="12683" y="2937"/>
                      </a:cubicBezTo>
                      <a:cubicBezTo>
                        <a:pt x="12597" y="2942"/>
                        <a:pt x="12510" y="2961"/>
                        <a:pt x="12428" y="2990"/>
                      </a:cubicBezTo>
                      <a:cubicBezTo>
                        <a:pt x="12572" y="2875"/>
                        <a:pt x="12712" y="2779"/>
                        <a:pt x="12852" y="2711"/>
                      </a:cubicBezTo>
                      <a:close/>
                      <a:moveTo>
                        <a:pt x="12664" y="0"/>
                      </a:moveTo>
                      <a:cubicBezTo>
                        <a:pt x="12658" y="0"/>
                        <a:pt x="12652" y="1"/>
                        <a:pt x="12645" y="1"/>
                      </a:cubicBezTo>
                      <a:cubicBezTo>
                        <a:pt x="10396" y="16"/>
                        <a:pt x="8593" y="1784"/>
                        <a:pt x="8315" y="3884"/>
                      </a:cubicBezTo>
                      <a:cubicBezTo>
                        <a:pt x="7388" y="3984"/>
                        <a:pt x="6590" y="4552"/>
                        <a:pt x="6186" y="5388"/>
                      </a:cubicBezTo>
                      <a:cubicBezTo>
                        <a:pt x="5462" y="5111"/>
                        <a:pt x="4715" y="4920"/>
                        <a:pt x="3963" y="4920"/>
                      </a:cubicBezTo>
                      <a:cubicBezTo>
                        <a:pt x="3438" y="4920"/>
                        <a:pt x="2910" y="5013"/>
                        <a:pt x="2385" y="5235"/>
                      </a:cubicBezTo>
                      <a:cubicBezTo>
                        <a:pt x="823" y="5898"/>
                        <a:pt x="1" y="7526"/>
                        <a:pt x="549" y="9156"/>
                      </a:cubicBezTo>
                      <a:cubicBezTo>
                        <a:pt x="1049" y="10636"/>
                        <a:pt x="2524" y="11760"/>
                        <a:pt x="4081" y="11856"/>
                      </a:cubicBezTo>
                      <a:cubicBezTo>
                        <a:pt x="4179" y="11862"/>
                        <a:pt x="4277" y="11865"/>
                        <a:pt x="4374" y="11865"/>
                      </a:cubicBezTo>
                      <a:cubicBezTo>
                        <a:pt x="5839" y="11865"/>
                        <a:pt x="7163" y="11161"/>
                        <a:pt x="8276" y="10237"/>
                      </a:cubicBezTo>
                      <a:cubicBezTo>
                        <a:pt x="9114" y="11158"/>
                        <a:pt x="10267" y="11714"/>
                        <a:pt x="11476" y="11714"/>
                      </a:cubicBezTo>
                      <a:cubicBezTo>
                        <a:pt x="12195" y="11714"/>
                        <a:pt x="12935" y="11517"/>
                        <a:pt x="13639" y="11083"/>
                      </a:cubicBezTo>
                      <a:cubicBezTo>
                        <a:pt x="14072" y="10813"/>
                        <a:pt x="14519" y="10425"/>
                        <a:pt x="14870" y="9968"/>
                      </a:cubicBezTo>
                      <a:cubicBezTo>
                        <a:pt x="15232" y="10079"/>
                        <a:pt x="15605" y="10132"/>
                        <a:pt x="15976" y="10132"/>
                      </a:cubicBezTo>
                      <a:cubicBezTo>
                        <a:pt x="18037" y="10132"/>
                        <a:pt x="20041" y="8491"/>
                        <a:pt x="19849" y="5945"/>
                      </a:cubicBezTo>
                      <a:cubicBezTo>
                        <a:pt x="19705" y="3942"/>
                        <a:pt x="18071" y="2520"/>
                        <a:pt x="16562" y="1389"/>
                      </a:cubicBezTo>
                      <a:cubicBezTo>
                        <a:pt x="15648" y="710"/>
                        <a:pt x="14613" y="276"/>
                        <a:pt x="13565" y="276"/>
                      </a:cubicBezTo>
                      <a:cubicBezTo>
                        <a:pt x="13510" y="276"/>
                        <a:pt x="13455" y="277"/>
                        <a:pt x="13399" y="280"/>
                      </a:cubicBezTo>
                      <a:cubicBezTo>
                        <a:pt x="13221" y="110"/>
                        <a:pt x="12977" y="0"/>
                        <a:pt x="12664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220;p49">
                  <a:extLst>
                    <a:ext uri="{FF2B5EF4-FFF2-40B4-BE49-F238E27FC236}">
                      <a16:creationId xmlns:a16="http://schemas.microsoft.com/office/drawing/2014/main" id="{C41350FB-73B9-5288-83B6-8D8532C1875C}"/>
                    </a:ext>
                  </a:extLst>
                </p:cNvPr>
                <p:cNvSpPr/>
                <p:nvPr/>
              </p:nvSpPr>
              <p:spPr>
                <a:xfrm>
                  <a:off x="2350726" y="3443649"/>
                  <a:ext cx="1183319" cy="1473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1" h="22943" extrusionOk="0">
                      <a:moveTo>
                        <a:pt x="11476" y="1"/>
                      </a:moveTo>
                      <a:cubicBezTo>
                        <a:pt x="5138" y="1"/>
                        <a:pt x="0" y="5138"/>
                        <a:pt x="0" y="11472"/>
                      </a:cubicBezTo>
                      <a:cubicBezTo>
                        <a:pt x="0" y="17810"/>
                        <a:pt x="5138" y="22942"/>
                        <a:pt x="11476" y="22942"/>
                      </a:cubicBezTo>
                      <a:cubicBezTo>
                        <a:pt x="14087" y="22942"/>
                        <a:pt x="16494" y="22068"/>
                        <a:pt x="18421" y="20602"/>
                      </a:cubicBezTo>
                      <a:lnTo>
                        <a:pt x="18421" y="20602"/>
                      </a:lnTo>
                      <a:cubicBezTo>
                        <a:pt x="18190" y="20622"/>
                        <a:pt x="17955" y="20626"/>
                        <a:pt x="17724" y="20626"/>
                      </a:cubicBezTo>
                      <a:cubicBezTo>
                        <a:pt x="15052" y="20626"/>
                        <a:pt x="12645" y="19482"/>
                        <a:pt x="10972" y="17656"/>
                      </a:cubicBezTo>
                      <a:cubicBezTo>
                        <a:pt x="9564" y="16119"/>
                        <a:pt x="8670" y="14096"/>
                        <a:pt x="8579" y="11870"/>
                      </a:cubicBezTo>
                      <a:cubicBezTo>
                        <a:pt x="8569" y="11741"/>
                        <a:pt x="8569" y="11606"/>
                        <a:pt x="8569" y="11472"/>
                      </a:cubicBezTo>
                      <a:cubicBezTo>
                        <a:pt x="8569" y="6416"/>
                        <a:pt x="12669" y="2317"/>
                        <a:pt x="17724" y="2317"/>
                      </a:cubicBezTo>
                      <a:cubicBezTo>
                        <a:pt x="17955" y="2317"/>
                        <a:pt x="18190" y="2326"/>
                        <a:pt x="18421" y="2345"/>
                      </a:cubicBezTo>
                      <a:cubicBezTo>
                        <a:pt x="16494" y="870"/>
                        <a:pt x="14087" y="1"/>
                        <a:pt x="11476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221;p49">
                  <a:extLst>
                    <a:ext uri="{FF2B5EF4-FFF2-40B4-BE49-F238E27FC236}">
                      <a16:creationId xmlns:a16="http://schemas.microsoft.com/office/drawing/2014/main" id="{2C7FBFE6-221F-0A24-3098-5A424EC97590}"/>
                    </a:ext>
                  </a:extLst>
                </p:cNvPr>
                <p:cNvSpPr/>
                <p:nvPr/>
              </p:nvSpPr>
              <p:spPr>
                <a:xfrm>
                  <a:off x="2350726" y="4145960"/>
                  <a:ext cx="59612" cy="325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5061" extrusionOk="0">
                      <a:moveTo>
                        <a:pt x="15" y="0"/>
                      </a:moveTo>
                      <a:cubicBezTo>
                        <a:pt x="5" y="178"/>
                        <a:pt x="0" y="356"/>
                        <a:pt x="0" y="539"/>
                      </a:cubicBezTo>
                      <a:cubicBezTo>
                        <a:pt x="0" y="2143"/>
                        <a:pt x="333" y="3676"/>
                        <a:pt x="928" y="5060"/>
                      </a:cubicBezTo>
                      <a:cubicBezTo>
                        <a:pt x="333" y="3676"/>
                        <a:pt x="0" y="2143"/>
                        <a:pt x="0" y="539"/>
                      </a:cubicBezTo>
                      <a:cubicBezTo>
                        <a:pt x="0" y="356"/>
                        <a:pt x="5" y="178"/>
                        <a:pt x="15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222;p49">
                  <a:extLst>
                    <a:ext uri="{FF2B5EF4-FFF2-40B4-BE49-F238E27FC236}">
                      <a16:creationId xmlns:a16="http://schemas.microsoft.com/office/drawing/2014/main" id="{28843947-DA37-C0F7-1C8B-0B869DB31543}"/>
                    </a:ext>
                  </a:extLst>
                </p:cNvPr>
                <p:cNvSpPr/>
                <p:nvPr/>
              </p:nvSpPr>
              <p:spPr>
                <a:xfrm>
                  <a:off x="2829875" y="4766754"/>
                  <a:ext cx="704171" cy="150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2" h="2346" extrusionOk="0">
                      <a:moveTo>
                        <a:pt x="10962" y="0"/>
                      </a:moveTo>
                      <a:cubicBezTo>
                        <a:pt x="10861" y="10"/>
                        <a:pt x="10760" y="20"/>
                        <a:pt x="10660" y="20"/>
                      </a:cubicBezTo>
                      <a:cubicBezTo>
                        <a:pt x="10654" y="20"/>
                        <a:pt x="10654" y="20"/>
                        <a:pt x="10654" y="25"/>
                      </a:cubicBezTo>
                      <a:cubicBezTo>
                        <a:pt x="10755" y="20"/>
                        <a:pt x="10856" y="15"/>
                        <a:pt x="10957" y="5"/>
                      </a:cubicBezTo>
                      <a:cubicBezTo>
                        <a:pt x="10957" y="5"/>
                        <a:pt x="10962" y="5"/>
                        <a:pt x="10962" y="0"/>
                      </a:cubicBezTo>
                      <a:close/>
                      <a:moveTo>
                        <a:pt x="0" y="1626"/>
                      </a:moveTo>
                      <a:cubicBezTo>
                        <a:pt x="1250" y="2093"/>
                        <a:pt x="2600" y="2345"/>
                        <a:pt x="4013" y="2345"/>
                      </a:cubicBezTo>
                      <a:cubicBezTo>
                        <a:pt x="4014" y="2345"/>
                        <a:pt x="4014" y="2345"/>
                        <a:pt x="4015" y="2345"/>
                      </a:cubicBezTo>
                      <a:lnTo>
                        <a:pt x="4015" y="2345"/>
                      </a:lnTo>
                      <a:cubicBezTo>
                        <a:pt x="4016" y="2345"/>
                        <a:pt x="4017" y="2345"/>
                        <a:pt x="4017" y="2345"/>
                      </a:cubicBezTo>
                      <a:cubicBezTo>
                        <a:pt x="5231" y="2345"/>
                        <a:pt x="6405" y="2159"/>
                        <a:pt x="7507" y="1804"/>
                      </a:cubicBezTo>
                      <a:lnTo>
                        <a:pt x="7507" y="1804"/>
                      </a:lnTo>
                      <a:cubicBezTo>
                        <a:pt x="6406" y="2159"/>
                        <a:pt x="5232" y="2345"/>
                        <a:pt x="4015" y="2345"/>
                      </a:cubicBezTo>
                      <a:lnTo>
                        <a:pt x="4015" y="2345"/>
                      </a:lnTo>
                      <a:cubicBezTo>
                        <a:pt x="2599" y="2345"/>
                        <a:pt x="1249" y="2093"/>
                        <a:pt x="0" y="1626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223;p49">
                  <a:extLst>
                    <a:ext uri="{FF2B5EF4-FFF2-40B4-BE49-F238E27FC236}">
                      <a16:creationId xmlns:a16="http://schemas.microsoft.com/office/drawing/2014/main" id="{B0C60C63-40FA-2360-BFFD-B852B25DD0BC}"/>
                    </a:ext>
                  </a:extLst>
                </p:cNvPr>
                <p:cNvSpPr/>
                <p:nvPr/>
              </p:nvSpPr>
              <p:spPr>
                <a:xfrm>
                  <a:off x="2350726" y="4111079"/>
                  <a:ext cx="1183062" cy="80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7" h="12553" extrusionOk="0">
                      <a:moveTo>
                        <a:pt x="54" y="0"/>
                      </a:moveTo>
                      <a:cubicBezTo>
                        <a:pt x="34" y="178"/>
                        <a:pt x="25" y="361"/>
                        <a:pt x="15" y="543"/>
                      </a:cubicBezTo>
                      <a:cubicBezTo>
                        <a:pt x="5" y="721"/>
                        <a:pt x="0" y="899"/>
                        <a:pt x="0" y="1082"/>
                      </a:cubicBezTo>
                      <a:cubicBezTo>
                        <a:pt x="0" y="2686"/>
                        <a:pt x="333" y="4219"/>
                        <a:pt x="928" y="5603"/>
                      </a:cubicBezTo>
                      <a:cubicBezTo>
                        <a:pt x="2154" y="8453"/>
                        <a:pt x="4499" y="10707"/>
                        <a:pt x="7406" y="11813"/>
                      </a:cubicBezTo>
                      <a:cubicBezTo>
                        <a:pt x="8670" y="12293"/>
                        <a:pt x="10039" y="12552"/>
                        <a:pt x="11476" y="12552"/>
                      </a:cubicBezTo>
                      <a:cubicBezTo>
                        <a:pt x="12707" y="12552"/>
                        <a:pt x="13899" y="12361"/>
                        <a:pt x="15014" y="11995"/>
                      </a:cubicBezTo>
                      <a:cubicBezTo>
                        <a:pt x="16254" y="11596"/>
                        <a:pt x="17402" y="10986"/>
                        <a:pt x="18416" y="10212"/>
                      </a:cubicBezTo>
                      <a:lnTo>
                        <a:pt x="18416" y="10212"/>
                      </a:lnTo>
                      <a:cubicBezTo>
                        <a:pt x="18315" y="10222"/>
                        <a:pt x="18214" y="10227"/>
                        <a:pt x="18113" y="10232"/>
                      </a:cubicBezTo>
                      <a:cubicBezTo>
                        <a:pt x="16456" y="11034"/>
                        <a:pt x="14591" y="11485"/>
                        <a:pt x="12621" y="11485"/>
                      </a:cubicBezTo>
                      <a:cubicBezTo>
                        <a:pt x="6037" y="11485"/>
                        <a:pt x="626" y="6439"/>
                        <a:pt x="54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224;p49">
                  <a:extLst>
                    <a:ext uri="{FF2B5EF4-FFF2-40B4-BE49-F238E27FC236}">
                      <a16:creationId xmlns:a16="http://schemas.microsoft.com/office/drawing/2014/main" id="{DAC134A6-2D50-A82A-DA3D-30BC221808A0}"/>
                    </a:ext>
                  </a:extLst>
                </p:cNvPr>
                <p:cNvSpPr/>
                <p:nvPr/>
              </p:nvSpPr>
              <p:spPr>
                <a:xfrm>
                  <a:off x="2907667" y="4262616"/>
                  <a:ext cx="106891" cy="250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3903" extrusionOk="0">
                      <a:moveTo>
                        <a:pt x="96" y="1"/>
                      </a:moveTo>
                      <a:cubicBezTo>
                        <a:pt x="63" y="25"/>
                        <a:pt x="29" y="54"/>
                        <a:pt x="0" y="78"/>
                      </a:cubicBezTo>
                      <a:cubicBezTo>
                        <a:pt x="207" y="1481"/>
                        <a:pt x="735" y="2783"/>
                        <a:pt x="1504" y="3903"/>
                      </a:cubicBezTo>
                      <a:cubicBezTo>
                        <a:pt x="1562" y="3869"/>
                        <a:pt x="1615" y="3827"/>
                        <a:pt x="1663" y="3778"/>
                      </a:cubicBezTo>
                      <a:cubicBezTo>
                        <a:pt x="741" y="2774"/>
                        <a:pt x="158" y="1456"/>
                        <a:pt x="96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225;p49">
                  <a:extLst>
                    <a:ext uri="{FF2B5EF4-FFF2-40B4-BE49-F238E27FC236}">
                      <a16:creationId xmlns:a16="http://schemas.microsoft.com/office/drawing/2014/main" id="{7546D61D-5D3D-7E6E-9F6A-303F25D038DF}"/>
                    </a:ext>
                  </a:extLst>
                </p:cNvPr>
                <p:cNvSpPr/>
                <p:nvPr/>
              </p:nvSpPr>
              <p:spPr>
                <a:xfrm>
                  <a:off x="2868160" y="4267626"/>
                  <a:ext cx="136183" cy="25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965" extrusionOk="0">
                      <a:moveTo>
                        <a:pt x="615" y="0"/>
                      </a:moveTo>
                      <a:cubicBezTo>
                        <a:pt x="413" y="173"/>
                        <a:pt x="254" y="408"/>
                        <a:pt x="163" y="658"/>
                      </a:cubicBezTo>
                      <a:cubicBezTo>
                        <a:pt x="1" y="1114"/>
                        <a:pt x="19" y="1619"/>
                        <a:pt x="87" y="2105"/>
                      </a:cubicBezTo>
                      <a:cubicBezTo>
                        <a:pt x="174" y="2696"/>
                        <a:pt x="356" y="3321"/>
                        <a:pt x="822" y="3695"/>
                      </a:cubicBezTo>
                      <a:cubicBezTo>
                        <a:pt x="1028" y="3873"/>
                        <a:pt x="1312" y="3964"/>
                        <a:pt x="1586" y="3964"/>
                      </a:cubicBezTo>
                      <a:cubicBezTo>
                        <a:pt x="1778" y="3964"/>
                        <a:pt x="1966" y="3916"/>
                        <a:pt x="2119" y="3825"/>
                      </a:cubicBezTo>
                      <a:cubicBezTo>
                        <a:pt x="1350" y="2705"/>
                        <a:pt x="822" y="1403"/>
                        <a:pt x="615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226;p49">
                  <a:extLst>
                    <a:ext uri="{FF2B5EF4-FFF2-40B4-BE49-F238E27FC236}">
                      <a16:creationId xmlns:a16="http://schemas.microsoft.com/office/drawing/2014/main" id="{240AC397-792C-E6F3-EB04-E5DF8D28A2DA}"/>
                    </a:ext>
                  </a:extLst>
                </p:cNvPr>
                <p:cNvSpPr/>
                <p:nvPr/>
              </p:nvSpPr>
              <p:spPr>
                <a:xfrm>
                  <a:off x="2528214" y="3872372"/>
                  <a:ext cx="151087" cy="1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67" extrusionOk="0">
                      <a:moveTo>
                        <a:pt x="634" y="1"/>
                      </a:moveTo>
                      <a:cubicBezTo>
                        <a:pt x="550" y="1"/>
                        <a:pt x="468" y="47"/>
                        <a:pt x="420" y="121"/>
                      </a:cubicBezTo>
                      <a:cubicBezTo>
                        <a:pt x="1" y="761"/>
                        <a:pt x="21" y="1631"/>
                        <a:pt x="467" y="2246"/>
                      </a:cubicBezTo>
                      <a:cubicBezTo>
                        <a:pt x="530" y="2329"/>
                        <a:pt x="603" y="2366"/>
                        <a:pt x="693" y="2366"/>
                      </a:cubicBezTo>
                      <a:cubicBezTo>
                        <a:pt x="713" y="2366"/>
                        <a:pt x="734" y="2364"/>
                        <a:pt x="755" y="2361"/>
                      </a:cubicBezTo>
                      <a:cubicBezTo>
                        <a:pt x="1077" y="2308"/>
                        <a:pt x="1390" y="2183"/>
                        <a:pt x="1654" y="1995"/>
                      </a:cubicBezTo>
                      <a:cubicBezTo>
                        <a:pt x="1789" y="1904"/>
                        <a:pt x="1913" y="1799"/>
                        <a:pt x="2029" y="1678"/>
                      </a:cubicBezTo>
                      <a:cubicBezTo>
                        <a:pt x="2125" y="1573"/>
                        <a:pt x="2270" y="1419"/>
                        <a:pt x="2255" y="1270"/>
                      </a:cubicBezTo>
                      <a:cubicBezTo>
                        <a:pt x="2283" y="1198"/>
                        <a:pt x="2312" y="1130"/>
                        <a:pt x="2327" y="1063"/>
                      </a:cubicBezTo>
                      <a:cubicBezTo>
                        <a:pt x="2351" y="977"/>
                        <a:pt x="2273" y="892"/>
                        <a:pt x="2194" y="892"/>
                      </a:cubicBezTo>
                      <a:cubicBezTo>
                        <a:pt x="2164" y="892"/>
                        <a:pt x="2134" y="905"/>
                        <a:pt x="2110" y="934"/>
                      </a:cubicBezTo>
                      <a:cubicBezTo>
                        <a:pt x="2068" y="986"/>
                        <a:pt x="2019" y="1034"/>
                        <a:pt x="1971" y="1083"/>
                      </a:cubicBezTo>
                      <a:cubicBezTo>
                        <a:pt x="1856" y="1130"/>
                        <a:pt x="1760" y="1274"/>
                        <a:pt x="1678" y="1352"/>
                      </a:cubicBezTo>
                      <a:cubicBezTo>
                        <a:pt x="1578" y="1447"/>
                        <a:pt x="1500" y="1515"/>
                        <a:pt x="1385" y="1587"/>
                      </a:cubicBezTo>
                      <a:cubicBezTo>
                        <a:pt x="1203" y="1707"/>
                        <a:pt x="1019" y="1784"/>
                        <a:pt x="818" y="1833"/>
                      </a:cubicBezTo>
                      <a:cubicBezTo>
                        <a:pt x="578" y="1376"/>
                        <a:pt x="582" y="813"/>
                        <a:pt x="842" y="371"/>
                      </a:cubicBezTo>
                      <a:cubicBezTo>
                        <a:pt x="910" y="256"/>
                        <a:pt x="871" y="103"/>
                        <a:pt x="755" y="35"/>
                      </a:cubicBezTo>
                      <a:cubicBezTo>
                        <a:pt x="716" y="11"/>
                        <a:pt x="675" y="1"/>
                        <a:pt x="634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227;p49">
                  <a:extLst>
                    <a:ext uri="{FF2B5EF4-FFF2-40B4-BE49-F238E27FC236}">
                      <a16:creationId xmlns:a16="http://schemas.microsoft.com/office/drawing/2014/main" id="{E0FA8127-C3FA-0825-78D8-8B78325CD37B}"/>
                    </a:ext>
                  </a:extLst>
                </p:cNvPr>
                <p:cNvSpPr/>
                <p:nvPr/>
              </p:nvSpPr>
              <p:spPr>
                <a:xfrm>
                  <a:off x="2863792" y="3948301"/>
                  <a:ext cx="151087" cy="1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67" extrusionOk="0">
                      <a:moveTo>
                        <a:pt x="632" y="1"/>
                      </a:moveTo>
                      <a:cubicBezTo>
                        <a:pt x="549" y="1"/>
                        <a:pt x="466" y="47"/>
                        <a:pt x="415" y="121"/>
                      </a:cubicBezTo>
                      <a:cubicBezTo>
                        <a:pt x="1" y="761"/>
                        <a:pt x="16" y="1631"/>
                        <a:pt x="466" y="2246"/>
                      </a:cubicBezTo>
                      <a:cubicBezTo>
                        <a:pt x="526" y="2329"/>
                        <a:pt x="598" y="2366"/>
                        <a:pt x="691" y="2366"/>
                      </a:cubicBezTo>
                      <a:cubicBezTo>
                        <a:pt x="711" y="2366"/>
                        <a:pt x="732" y="2365"/>
                        <a:pt x="755" y="2361"/>
                      </a:cubicBezTo>
                      <a:cubicBezTo>
                        <a:pt x="1072" y="2308"/>
                        <a:pt x="1389" y="2183"/>
                        <a:pt x="1654" y="1995"/>
                      </a:cubicBezTo>
                      <a:cubicBezTo>
                        <a:pt x="1788" y="1904"/>
                        <a:pt x="1914" y="1799"/>
                        <a:pt x="2029" y="1678"/>
                      </a:cubicBezTo>
                      <a:cubicBezTo>
                        <a:pt x="2125" y="1573"/>
                        <a:pt x="2269" y="1419"/>
                        <a:pt x="2254" y="1270"/>
                      </a:cubicBezTo>
                      <a:cubicBezTo>
                        <a:pt x="2283" y="1198"/>
                        <a:pt x="2307" y="1130"/>
                        <a:pt x="2327" y="1064"/>
                      </a:cubicBezTo>
                      <a:cubicBezTo>
                        <a:pt x="2351" y="977"/>
                        <a:pt x="2270" y="893"/>
                        <a:pt x="2190" y="893"/>
                      </a:cubicBezTo>
                      <a:cubicBezTo>
                        <a:pt x="2160" y="893"/>
                        <a:pt x="2129" y="905"/>
                        <a:pt x="2105" y="934"/>
                      </a:cubicBezTo>
                      <a:cubicBezTo>
                        <a:pt x="2063" y="986"/>
                        <a:pt x="2019" y="1035"/>
                        <a:pt x="1972" y="1083"/>
                      </a:cubicBezTo>
                      <a:cubicBezTo>
                        <a:pt x="1851" y="1130"/>
                        <a:pt x="1755" y="1275"/>
                        <a:pt x="1678" y="1352"/>
                      </a:cubicBezTo>
                      <a:cubicBezTo>
                        <a:pt x="1577" y="1448"/>
                        <a:pt x="1500" y="1516"/>
                        <a:pt x="1385" y="1587"/>
                      </a:cubicBezTo>
                      <a:cubicBezTo>
                        <a:pt x="1198" y="1707"/>
                        <a:pt x="1020" y="1784"/>
                        <a:pt x="818" y="1833"/>
                      </a:cubicBezTo>
                      <a:cubicBezTo>
                        <a:pt x="577" y="1376"/>
                        <a:pt x="577" y="813"/>
                        <a:pt x="841" y="371"/>
                      </a:cubicBezTo>
                      <a:cubicBezTo>
                        <a:pt x="909" y="256"/>
                        <a:pt x="866" y="103"/>
                        <a:pt x="750" y="35"/>
                      </a:cubicBezTo>
                      <a:cubicBezTo>
                        <a:pt x="713" y="12"/>
                        <a:pt x="673" y="1"/>
                        <a:pt x="632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228;p49">
                  <a:extLst>
                    <a:ext uri="{FF2B5EF4-FFF2-40B4-BE49-F238E27FC236}">
                      <a16:creationId xmlns:a16="http://schemas.microsoft.com/office/drawing/2014/main" id="{65F8365F-A167-B307-29AC-4AFB432CA0C7}"/>
                    </a:ext>
                  </a:extLst>
                </p:cNvPr>
                <p:cNvSpPr/>
                <p:nvPr/>
              </p:nvSpPr>
              <p:spPr>
                <a:xfrm>
                  <a:off x="2650909" y="4017099"/>
                  <a:ext cx="166375" cy="10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635" extrusionOk="0">
                      <a:moveTo>
                        <a:pt x="261" y="0"/>
                      </a:moveTo>
                      <a:cubicBezTo>
                        <a:pt x="219" y="0"/>
                        <a:pt x="181" y="24"/>
                        <a:pt x="172" y="79"/>
                      </a:cubicBezTo>
                      <a:cubicBezTo>
                        <a:pt x="1" y="946"/>
                        <a:pt x="852" y="1635"/>
                        <a:pt x="1664" y="1635"/>
                      </a:cubicBezTo>
                      <a:cubicBezTo>
                        <a:pt x="1739" y="1635"/>
                        <a:pt x="1814" y="1629"/>
                        <a:pt x="1888" y="1616"/>
                      </a:cubicBezTo>
                      <a:cubicBezTo>
                        <a:pt x="2143" y="1578"/>
                        <a:pt x="2396" y="1449"/>
                        <a:pt x="2546" y="1232"/>
                      </a:cubicBezTo>
                      <a:cubicBezTo>
                        <a:pt x="2589" y="1165"/>
                        <a:pt x="2560" y="1069"/>
                        <a:pt x="2503" y="1026"/>
                      </a:cubicBezTo>
                      <a:cubicBezTo>
                        <a:pt x="2472" y="1002"/>
                        <a:pt x="2438" y="990"/>
                        <a:pt x="2404" y="990"/>
                      </a:cubicBezTo>
                      <a:cubicBezTo>
                        <a:pt x="2364" y="990"/>
                        <a:pt x="2323" y="1006"/>
                        <a:pt x="2287" y="1035"/>
                      </a:cubicBezTo>
                      <a:cubicBezTo>
                        <a:pt x="2118" y="1179"/>
                        <a:pt x="1950" y="1290"/>
                        <a:pt x="1724" y="1310"/>
                      </a:cubicBezTo>
                      <a:cubicBezTo>
                        <a:pt x="1690" y="1312"/>
                        <a:pt x="1656" y="1314"/>
                        <a:pt x="1623" y="1314"/>
                      </a:cubicBezTo>
                      <a:cubicBezTo>
                        <a:pt x="1435" y="1314"/>
                        <a:pt x="1247" y="1271"/>
                        <a:pt x="1076" y="1190"/>
                      </a:cubicBezTo>
                      <a:cubicBezTo>
                        <a:pt x="681" y="1006"/>
                        <a:pt x="311" y="607"/>
                        <a:pt x="384" y="137"/>
                      </a:cubicBezTo>
                      <a:cubicBezTo>
                        <a:pt x="395" y="55"/>
                        <a:pt x="324" y="0"/>
                        <a:pt x="261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229;p49">
                  <a:extLst>
                    <a:ext uri="{FF2B5EF4-FFF2-40B4-BE49-F238E27FC236}">
                      <a16:creationId xmlns:a16="http://schemas.microsoft.com/office/drawing/2014/main" id="{648C6AD0-924B-CD37-A078-07BDEF28F96F}"/>
                    </a:ext>
                  </a:extLst>
                </p:cNvPr>
                <p:cNvSpPr/>
                <p:nvPr/>
              </p:nvSpPr>
              <p:spPr>
                <a:xfrm>
                  <a:off x="2785165" y="3925239"/>
                  <a:ext cx="1651225" cy="75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5" h="11720" extrusionOk="0">
                      <a:moveTo>
                        <a:pt x="14148" y="0"/>
                      </a:moveTo>
                      <a:cubicBezTo>
                        <a:pt x="11780" y="0"/>
                        <a:pt x="9581" y="2009"/>
                        <a:pt x="9380" y="4364"/>
                      </a:cubicBezTo>
                      <a:cubicBezTo>
                        <a:pt x="9010" y="4276"/>
                        <a:pt x="8696" y="4237"/>
                        <a:pt x="8427" y="4237"/>
                      </a:cubicBezTo>
                      <a:cubicBezTo>
                        <a:pt x="6498" y="4237"/>
                        <a:pt x="6890" y="6267"/>
                        <a:pt x="5434" y="7094"/>
                      </a:cubicBezTo>
                      <a:cubicBezTo>
                        <a:pt x="5134" y="7264"/>
                        <a:pt x="4795" y="7319"/>
                        <a:pt x="4438" y="7319"/>
                      </a:cubicBezTo>
                      <a:cubicBezTo>
                        <a:pt x="3790" y="7319"/>
                        <a:pt x="3083" y="7138"/>
                        <a:pt x="2438" y="7138"/>
                      </a:cubicBezTo>
                      <a:cubicBezTo>
                        <a:pt x="1645" y="7138"/>
                        <a:pt x="946" y="7411"/>
                        <a:pt x="566" y="8631"/>
                      </a:cubicBezTo>
                      <a:cubicBezTo>
                        <a:pt x="1" y="10442"/>
                        <a:pt x="828" y="11047"/>
                        <a:pt x="2128" y="11047"/>
                      </a:cubicBezTo>
                      <a:cubicBezTo>
                        <a:pt x="2564" y="11047"/>
                        <a:pt x="3053" y="10979"/>
                        <a:pt x="3560" y="10866"/>
                      </a:cubicBezTo>
                      <a:cubicBezTo>
                        <a:pt x="5425" y="10443"/>
                        <a:pt x="7544" y="9410"/>
                        <a:pt x="8202" y="8881"/>
                      </a:cubicBezTo>
                      <a:cubicBezTo>
                        <a:pt x="9324" y="10621"/>
                        <a:pt x="11371" y="11720"/>
                        <a:pt x="13441" y="11720"/>
                      </a:cubicBezTo>
                      <a:cubicBezTo>
                        <a:pt x="13544" y="11720"/>
                        <a:pt x="13646" y="11717"/>
                        <a:pt x="13749" y="11712"/>
                      </a:cubicBezTo>
                      <a:cubicBezTo>
                        <a:pt x="15921" y="11596"/>
                        <a:pt x="17982" y="10246"/>
                        <a:pt x="18957" y="8305"/>
                      </a:cubicBezTo>
                      <a:lnTo>
                        <a:pt x="18957" y="8305"/>
                      </a:lnTo>
                      <a:cubicBezTo>
                        <a:pt x="18575" y="9067"/>
                        <a:pt x="20495" y="10145"/>
                        <a:pt x="22263" y="10145"/>
                      </a:cubicBezTo>
                      <a:cubicBezTo>
                        <a:pt x="23404" y="10145"/>
                        <a:pt x="24481" y="9696"/>
                        <a:pt x="24835" y="8425"/>
                      </a:cubicBezTo>
                      <a:cubicBezTo>
                        <a:pt x="25705" y="5308"/>
                        <a:pt x="21024" y="4362"/>
                        <a:pt x="19425" y="4362"/>
                      </a:cubicBezTo>
                      <a:cubicBezTo>
                        <a:pt x="19099" y="4362"/>
                        <a:pt x="18901" y="4401"/>
                        <a:pt x="18904" y="4470"/>
                      </a:cubicBezTo>
                      <a:cubicBezTo>
                        <a:pt x="18751" y="2090"/>
                        <a:pt x="16569" y="29"/>
                        <a:pt x="14191" y="0"/>
                      </a:cubicBezTo>
                      <a:cubicBezTo>
                        <a:pt x="14176" y="0"/>
                        <a:pt x="14162" y="0"/>
                        <a:pt x="14148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230;p49">
                  <a:extLst>
                    <a:ext uri="{FF2B5EF4-FFF2-40B4-BE49-F238E27FC236}">
                      <a16:creationId xmlns:a16="http://schemas.microsoft.com/office/drawing/2014/main" id="{AC03DE3F-4FC3-B0FA-4C7E-8D0EAF6BE5B6}"/>
                    </a:ext>
                  </a:extLst>
                </p:cNvPr>
                <p:cNvSpPr/>
                <p:nvPr/>
              </p:nvSpPr>
              <p:spPr>
                <a:xfrm>
                  <a:off x="1595290" y="4011318"/>
                  <a:ext cx="1287384" cy="762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41" h="11866" extrusionOk="0">
                      <a:moveTo>
                        <a:pt x="12852" y="2711"/>
                      </a:moveTo>
                      <a:cubicBezTo>
                        <a:pt x="12794" y="2779"/>
                        <a:pt x="12736" y="2855"/>
                        <a:pt x="12683" y="2937"/>
                      </a:cubicBezTo>
                      <a:cubicBezTo>
                        <a:pt x="12597" y="2942"/>
                        <a:pt x="12510" y="2961"/>
                        <a:pt x="12428" y="2990"/>
                      </a:cubicBezTo>
                      <a:cubicBezTo>
                        <a:pt x="12572" y="2875"/>
                        <a:pt x="12712" y="2779"/>
                        <a:pt x="12852" y="2711"/>
                      </a:cubicBezTo>
                      <a:close/>
                      <a:moveTo>
                        <a:pt x="12664" y="0"/>
                      </a:moveTo>
                      <a:cubicBezTo>
                        <a:pt x="12658" y="0"/>
                        <a:pt x="12652" y="1"/>
                        <a:pt x="12645" y="1"/>
                      </a:cubicBezTo>
                      <a:cubicBezTo>
                        <a:pt x="10396" y="16"/>
                        <a:pt x="8593" y="1784"/>
                        <a:pt x="8315" y="3884"/>
                      </a:cubicBezTo>
                      <a:cubicBezTo>
                        <a:pt x="7388" y="3984"/>
                        <a:pt x="6590" y="4552"/>
                        <a:pt x="6186" y="5388"/>
                      </a:cubicBezTo>
                      <a:cubicBezTo>
                        <a:pt x="5462" y="5111"/>
                        <a:pt x="4715" y="4920"/>
                        <a:pt x="3963" y="4920"/>
                      </a:cubicBezTo>
                      <a:cubicBezTo>
                        <a:pt x="3438" y="4920"/>
                        <a:pt x="2910" y="5013"/>
                        <a:pt x="2385" y="5235"/>
                      </a:cubicBezTo>
                      <a:cubicBezTo>
                        <a:pt x="823" y="5898"/>
                        <a:pt x="1" y="7526"/>
                        <a:pt x="549" y="9156"/>
                      </a:cubicBezTo>
                      <a:cubicBezTo>
                        <a:pt x="1049" y="10636"/>
                        <a:pt x="2524" y="11760"/>
                        <a:pt x="4081" y="11856"/>
                      </a:cubicBezTo>
                      <a:cubicBezTo>
                        <a:pt x="4179" y="11862"/>
                        <a:pt x="4277" y="11865"/>
                        <a:pt x="4374" y="11865"/>
                      </a:cubicBezTo>
                      <a:cubicBezTo>
                        <a:pt x="5839" y="11865"/>
                        <a:pt x="7163" y="11161"/>
                        <a:pt x="8276" y="10237"/>
                      </a:cubicBezTo>
                      <a:cubicBezTo>
                        <a:pt x="9114" y="11158"/>
                        <a:pt x="10267" y="11714"/>
                        <a:pt x="11476" y="11714"/>
                      </a:cubicBezTo>
                      <a:cubicBezTo>
                        <a:pt x="12195" y="11714"/>
                        <a:pt x="12935" y="11517"/>
                        <a:pt x="13639" y="11083"/>
                      </a:cubicBezTo>
                      <a:cubicBezTo>
                        <a:pt x="14072" y="10813"/>
                        <a:pt x="14519" y="10425"/>
                        <a:pt x="14870" y="9968"/>
                      </a:cubicBezTo>
                      <a:cubicBezTo>
                        <a:pt x="15232" y="10079"/>
                        <a:pt x="15605" y="10132"/>
                        <a:pt x="15976" y="10132"/>
                      </a:cubicBezTo>
                      <a:cubicBezTo>
                        <a:pt x="18037" y="10132"/>
                        <a:pt x="20041" y="8491"/>
                        <a:pt x="19849" y="5945"/>
                      </a:cubicBezTo>
                      <a:cubicBezTo>
                        <a:pt x="19705" y="3942"/>
                        <a:pt x="18071" y="2520"/>
                        <a:pt x="16562" y="1389"/>
                      </a:cubicBezTo>
                      <a:cubicBezTo>
                        <a:pt x="15648" y="710"/>
                        <a:pt x="14613" y="276"/>
                        <a:pt x="13565" y="276"/>
                      </a:cubicBezTo>
                      <a:cubicBezTo>
                        <a:pt x="13510" y="276"/>
                        <a:pt x="13455" y="277"/>
                        <a:pt x="13399" y="280"/>
                      </a:cubicBezTo>
                      <a:cubicBezTo>
                        <a:pt x="13221" y="110"/>
                        <a:pt x="12977" y="0"/>
                        <a:pt x="12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231;p49">
                  <a:extLst>
                    <a:ext uri="{FF2B5EF4-FFF2-40B4-BE49-F238E27FC236}">
                      <a16:creationId xmlns:a16="http://schemas.microsoft.com/office/drawing/2014/main" id="{3C97631D-8733-4AA2-B559-2B33249C4BA0}"/>
                    </a:ext>
                  </a:extLst>
                </p:cNvPr>
                <p:cNvSpPr/>
                <p:nvPr/>
              </p:nvSpPr>
              <p:spPr>
                <a:xfrm>
                  <a:off x="2350726" y="3443649"/>
                  <a:ext cx="1183319" cy="1473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1" h="22943" extrusionOk="0">
                      <a:moveTo>
                        <a:pt x="11476" y="1"/>
                      </a:moveTo>
                      <a:cubicBezTo>
                        <a:pt x="5138" y="1"/>
                        <a:pt x="0" y="5138"/>
                        <a:pt x="0" y="11472"/>
                      </a:cubicBezTo>
                      <a:cubicBezTo>
                        <a:pt x="0" y="17810"/>
                        <a:pt x="5138" y="22942"/>
                        <a:pt x="11476" y="22942"/>
                      </a:cubicBezTo>
                      <a:cubicBezTo>
                        <a:pt x="14087" y="22942"/>
                        <a:pt x="16494" y="22068"/>
                        <a:pt x="18421" y="20602"/>
                      </a:cubicBezTo>
                      <a:lnTo>
                        <a:pt x="18421" y="20602"/>
                      </a:lnTo>
                      <a:cubicBezTo>
                        <a:pt x="18190" y="20622"/>
                        <a:pt x="17955" y="20626"/>
                        <a:pt x="17724" y="20626"/>
                      </a:cubicBezTo>
                      <a:cubicBezTo>
                        <a:pt x="15052" y="20626"/>
                        <a:pt x="12645" y="19482"/>
                        <a:pt x="10972" y="17656"/>
                      </a:cubicBezTo>
                      <a:cubicBezTo>
                        <a:pt x="9564" y="16119"/>
                        <a:pt x="8670" y="14096"/>
                        <a:pt x="8579" y="11870"/>
                      </a:cubicBezTo>
                      <a:cubicBezTo>
                        <a:pt x="8569" y="11741"/>
                        <a:pt x="8569" y="11606"/>
                        <a:pt x="8569" y="11472"/>
                      </a:cubicBezTo>
                      <a:cubicBezTo>
                        <a:pt x="8569" y="6416"/>
                        <a:pt x="12669" y="2317"/>
                        <a:pt x="17724" y="2317"/>
                      </a:cubicBezTo>
                      <a:cubicBezTo>
                        <a:pt x="17955" y="2317"/>
                        <a:pt x="18190" y="2326"/>
                        <a:pt x="18421" y="2345"/>
                      </a:cubicBezTo>
                      <a:cubicBezTo>
                        <a:pt x="16494" y="870"/>
                        <a:pt x="14087" y="1"/>
                        <a:pt x="114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232;p49">
                  <a:extLst>
                    <a:ext uri="{FF2B5EF4-FFF2-40B4-BE49-F238E27FC236}">
                      <a16:creationId xmlns:a16="http://schemas.microsoft.com/office/drawing/2014/main" id="{B58F8765-584A-B749-AA13-050EE86C285E}"/>
                    </a:ext>
                  </a:extLst>
                </p:cNvPr>
                <p:cNvSpPr/>
                <p:nvPr/>
              </p:nvSpPr>
              <p:spPr>
                <a:xfrm>
                  <a:off x="2350726" y="4145960"/>
                  <a:ext cx="59612" cy="325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8" h="5061" extrusionOk="0">
                      <a:moveTo>
                        <a:pt x="15" y="0"/>
                      </a:moveTo>
                      <a:cubicBezTo>
                        <a:pt x="5" y="178"/>
                        <a:pt x="0" y="356"/>
                        <a:pt x="0" y="539"/>
                      </a:cubicBezTo>
                      <a:cubicBezTo>
                        <a:pt x="0" y="2143"/>
                        <a:pt x="333" y="3676"/>
                        <a:pt x="928" y="5060"/>
                      </a:cubicBezTo>
                      <a:cubicBezTo>
                        <a:pt x="333" y="3676"/>
                        <a:pt x="0" y="2143"/>
                        <a:pt x="0" y="539"/>
                      </a:cubicBezTo>
                      <a:cubicBezTo>
                        <a:pt x="0" y="356"/>
                        <a:pt x="5" y="178"/>
                        <a:pt x="15" y="0"/>
                      </a:cubicBezTo>
                      <a:close/>
                    </a:path>
                  </a:pathLst>
                </a:custGeom>
                <a:solidFill>
                  <a:srgbClr val="1F200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233;p49">
                  <a:extLst>
                    <a:ext uri="{FF2B5EF4-FFF2-40B4-BE49-F238E27FC236}">
                      <a16:creationId xmlns:a16="http://schemas.microsoft.com/office/drawing/2014/main" id="{FEB4A2B0-6DFE-93AF-73E7-11A1593636C6}"/>
                    </a:ext>
                  </a:extLst>
                </p:cNvPr>
                <p:cNvSpPr/>
                <p:nvPr/>
              </p:nvSpPr>
              <p:spPr>
                <a:xfrm>
                  <a:off x="2829875" y="4766754"/>
                  <a:ext cx="704171" cy="150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2" h="2346" extrusionOk="0">
                      <a:moveTo>
                        <a:pt x="10962" y="0"/>
                      </a:moveTo>
                      <a:cubicBezTo>
                        <a:pt x="10861" y="10"/>
                        <a:pt x="10760" y="20"/>
                        <a:pt x="10660" y="20"/>
                      </a:cubicBezTo>
                      <a:cubicBezTo>
                        <a:pt x="10654" y="20"/>
                        <a:pt x="10654" y="20"/>
                        <a:pt x="10654" y="25"/>
                      </a:cubicBezTo>
                      <a:cubicBezTo>
                        <a:pt x="10755" y="20"/>
                        <a:pt x="10856" y="15"/>
                        <a:pt x="10957" y="5"/>
                      </a:cubicBezTo>
                      <a:cubicBezTo>
                        <a:pt x="10957" y="5"/>
                        <a:pt x="10962" y="5"/>
                        <a:pt x="10962" y="0"/>
                      </a:cubicBezTo>
                      <a:close/>
                      <a:moveTo>
                        <a:pt x="0" y="1626"/>
                      </a:moveTo>
                      <a:cubicBezTo>
                        <a:pt x="1250" y="2093"/>
                        <a:pt x="2600" y="2345"/>
                        <a:pt x="4013" y="2345"/>
                      </a:cubicBezTo>
                      <a:cubicBezTo>
                        <a:pt x="4014" y="2345"/>
                        <a:pt x="4014" y="2345"/>
                        <a:pt x="4015" y="2345"/>
                      </a:cubicBezTo>
                      <a:lnTo>
                        <a:pt x="4015" y="2345"/>
                      </a:lnTo>
                      <a:cubicBezTo>
                        <a:pt x="4016" y="2345"/>
                        <a:pt x="4017" y="2345"/>
                        <a:pt x="4017" y="2345"/>
                      </a:cubicBezTo>
                      <a:cubicBezTo>
                        <a:pt x="5231" y="2345"/>
                        <a:pt x="6405" y="2159"/>
                        <a:pt x="7507" y="1804"/>
                      </a:cubicBezTo>
                      <a:lnTo>
                        <a:pt x="7507" y="1804"/>
                      </a:lnTo>
                      <a:cubicBezTo>
                        <a:pt x="6406" y="2159"/>
                        <a:pt x="5232" y="2345"/>
                        <a:pt x="4015" y="2345"/>
                      </a:cubicBezTo>
                      <a:lnTo>
                        <a:pt x="4015" y="2345"/>
                      </a:lnTo>
                      <a:cubicBezTo>
                        <a:pt x="2599" y="2345"/>
                        <a:pt x="1249" y="2093"/>
                        <a:pt x="0" y="1626"/>
                      </a:cubicBezTo>
                      <a:close/>
                    </a:path>
                  </a:pathLst>
                </a:custGeom>
                <a:solidFill>
                  <a:srgbClr val="EDA5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234;p49">
                  <a:extLst>
                    <a:ext uri="{FF2B5EF4-FFF2-40B4-BE49-F238E27FC236}">
                      <a16:creationId xmlns:a16="http://schemas.microsoft.com/office/drawing/2014/main" id="{3CE9ED94-B0CF-6B8F-10E1-1F1BA703C683}"/>
                    </a:ext>
                  </a:extLst>
                </p:cNvPr>
                <p:cNvSpPr/>
                <p:nvPr/>
              </p:nvSpPr>
              <p:spPr>
                <a:xfrm>
                  <a:off x="2350726" y="4111079"/>
                  <a:ext cx="1183062" cy="80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7" h="12553" extrusionOk="0">
                      <a:moveTo>
                        <a:pt x="54" y="0"/>
                      </a:moveTo>
                      <a:cubicBezTo>
                        <a:pt x="34" y="178"/>
                        <a:pt x="25" y="361"/>
                        <a:pt x="15" y="543"/>
                      </a:cubicBezTo>
                      <a:cubicBezTo>
                        <a:pt x="5" y="721"/>
                        <a:pt x="0" y="899"/>
                        <a:pt x="0" y="1082"/>
                      </a:cubicBezTo>
                      <a:cubicBezTo>
                        <a:pt x="0" y="2686"/>
                        <a:pt x="333" y="4219"/>
                        <a:pt x="928" y="5603"/>
                      </a:cubicBezTo>
                      <a:cubicBezTo>
                        <a:pt x="2154" y="8453"/>
                        <a:pt x="4499" y="10707"/>
                        <a:pt x="7406" y="11813"/>
                      </a:cubicBezTo>
                      <a:cubicBezTo>
                        <a:pt x="8670" y="12293"/>
                        <a:pt x="10039" y="12552"/>
                        <a:pt x="11476" y="12552"/>
                      </a:cubicBezTo>
                      <a:cubicBezTo>
                        <a:pt x="12707" y="12552"/>
                        <a:pt x="13899" y="12361"/>
                        <a:pt x="15014" y="11995"/>
                      </a:cubicBezTo>
                      <a:cubicBezTo>
                        <a:pt x="16254" y="11596"/>
                        <a:pt x="17402" y="10986"/>
                        <a:pt x="18416" y="10212"/>
                      </a:cubicBezTo>
                      <a:lnTo>
                        <a:pt x="18416" y="10212"/>
                      </a:lnTo>
                      <a:cubicBezTo>
                        <a:pt x="18315" y="10222"/>
                        <a:pt x="18214" y="10227"/>
                        <a:pt x="18113" y="10232"/>
                      </a:cubicBezTo>
                      <a:cubicBezTo>
                        <a:pt x="16456" y="11034"/>
                        <a:pt x="14591" y="11485"/>
                        <a:pt x="12621" y="11485"/>
                      </a:cubicBezTo>
                      <a:cubicBezTo>
                        <a:pt x="6037" y="11485"/>
                        <a:pt x="626" y="6439"/>
                        <a:pt x="5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235;p49">
                  <a:extLst>
                    <a:ext uri="{FF2B5EF4-FFF2-40B4-BE49-F238E27FC236}">
                      <a16:creationId xmlns:a16="http://schemas.microsoft.com/office/drawing/2014/main" id="{15DF7C6E-0465-2A4C-027D-926ADB74FEAD}"/>
                    </a:ext>
                  </a:extLst>
                </p:cNvPr>
                <p:cNvSpPr/>
                <p:nvPr/>
              </p:nvSpPr>
              <p:spPr>
                <a:xfrm>
                  <a:off x="2907667" y="4262616"/>
                  <a:ext cx="106891" cy="250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3903" extrusionOk="0">
                      <a:moveTo>
                        <a:pt x="96" y="1"/>
                      </a:moveTo>
                      <a:cubicBezTo>
                        <a:pt x="63" y="25"/>
                        <a:pt x="29" y="54"/>
                        <a:pt x="0" y="78"/>
                      </a:cubicBezTo>
                      <a:cubicBezTo>
                        <a:pt x="207" y="1481"/>
                        <a:pt x="735" y="2783"/>
                        <a:pt x="1504" y="3903"/>
                      </a:cubicBezTo>
                      <a:cubicBezTo>
                        <a:pt x="1562" y="3869"/>
                        <a:pt x="1615" y="3827"/>
                        <a:pt x="1663" y="3778"/>
                      </a:cubicBezTo>
                      <a:cubicBezTo>
                        <a:pt x="741" y="2774"/>
                        <a:pt x="158" y="1456"/>
                        <a:pt x="96" y="1"/>
                      </a:cubicBezTo>
                      <a:close/>
                    </a:path>
                  </a:pathLst>
                </a:custGeom>
                <a:solidFill>
                  <a:srgbClr val="EDA5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236;p49">
                  <a:extLst>
                    <a:ext uri="{FF2B5EF4-FFF2-40B4-BE49-F238E27FC236}">
                      <a16:creationId xmlns:a16="http://schemas.microsoft.com/office/drawing/2014/main" id="{64748849-43F2-D798-6461-E6BDA16A99BC}"/>
                    </a:ext>
                  </a:extLst>
                </p:cNvPr>
                <p:cNvSpPr/>
                <p:nvPr/>
              </p:nvSpPr>
              <p:spPr>
                <a:xfrm>
                  <a:off x="2868160" y="4267626"/>
                  <a:ext cx="136183" cy="254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965" extrusionOk="0">
                      <a:moveTo>
                        <a:pt x="615" y="0"/>
                      </a:moveTo>
                      <a:cubicBezTo>
                        <a:pt x="413" y="173"/>
                        <a:pt x="254" y="408"/>
                        <a:pt x="163" y="658"/>
                      </a:cubicBezTo>
                      <a:cubicBezTo>
                        <a:pt x="1" y="1114"/>
                        <a:pt x="19" y="1619"/>
                        <a:pt x="87" y="2105"/>
                      </a:cubicBezTo>
                      <a:cubicBezTo>
                        <a:pt x="174" y="2696"/>
                        <a:pt x="356" y="3321"/>
                        <a:pt x="822" y="3695"/>
                      </a:cubicBezTo>
                      <a:cubicBezTo>
                        <a:pt x="1028" y="3873"/>
                        <a:pt x="1312" y="3964"/>
                        <a:pt x="1586" y="3964"/>
                      </a:cubicBezTo>
                      <a:cubicBezTo>
                        <a:pt x="1778" y="3964"/>
                        <a:pt x="1966" y="3916"/>
                        <a:pt x="2119" y="3825"/>
                      </a:cubicBezTo>
                      <a:cubicBezTo>
                        <a:pt x="1350" y="2705"/>
                        <a:pt x="822" y="1403"/>
                        <a:pt x="6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237;p49">
                  <a:extLst>
                    <a:ext uri="{FF2B5EF4-FFF2-40B4-BE49-F238E27FC236}">
                      <a16:creationId xmlns:a16="http://schemas.microsoft.com/office/drawing/2014/main" id="{DAA6F864-4270-2672-999A-D6B86DE436C1}"/>
                    </a:ext>
                  </a:extLst>
                </p:cNvPr>
                <p:cNvSpPr/>
                <p:nvPr/>
              </p:nvSpPr>
              <p:spPr>
                <a:xfrm>
                  <a:off x="2528214" y="3872372"/>
                  <a:ext cx="151087" cy="1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67" extrusionOk="0">
                      <a:moveTo>
                        <a:pt x="634" y="1"/>
                      </a:moveTo>
                      <a:cubicBezTo>
                        <a:pt x="550" y="1"/>
                        <a:pt x="468" y="47"/>
                        <a:pt x="420" y="121"/>
                      </a:cubicBezTo>
                      <a:cubicBezTo>
                        <a:pt x="1" y="761"/>
                        <a:pt x="21" y="1631"/>
                        <a:pt x="467" y="2246"/>
                      </a:cubicBezTo>
                      <a:cubicBezTo>
                        <a:pt x="530" y="2329"/>
                        <a:pt x="603" y="2366"/>
                        <a:pt x="693" y="2366"/>
                      </a:cubicBezTo>
                      <a:cubicBezTo>
                        <a:pt x="713" y="2366"/>
                        <a:pt x="734" y="2364"/>
                        <a:pt x="755" y="2361"/>
                      </a:cubicBezTo>
                      <a:cubicBezTo>
                        <a:pt x="1077" y="2308"/>
                        <a:pt x="1390" y="2183"/>
                        <a:pt x="1654" y="1995"/>
                      </a:cubicBezTo>
                      <a:cubicBezTo>
                        <a:pt x="1789" y="1904"/>
                        <a:pt x="1913" y="1799"/>
                        <a:pt x="2029" y="1678"/>
                      </a:cubicBezTo>
                      <a:cubicBezTo>
                        <a:pt x="2125" y="1573"/>
                        <a:pt x="2270" y="1419"/>
                        <a:pt x="2255" y="1270"/>
                      </a:cubicBezTo>
                      <a:cubicBezTo>
                        <a:pt x="2283" y="1198"/>
                        <a:pt x="2312" y="1130"/>
                        <a:pt x="2327" y="1063"/>
                      </a:cubicBezTo>
                      <a:cubicBezTo>
                        <a:pt x="2351" y="977"/>
                        <a:pt x="2273" y="892"/>
                        <a:pt x="2194" y="892"/>
                      </a:cubicBezTo>
                      <a:cubicBezTo>
                        <a:pt x="2164" y="892"/>
                        <a:pt x="2134" y="905"/>
                        <a:pt x="2110" y="934"/>
                      </a:cubicBezTo>
                      <a:cubicBezTo>
                        <a:pt x="2068" y="986"/>
                        <a:pt x="2019" y="1034"/>
                        <a:pt x="1971" y="1083"/>
                      </a:cubicBezTo>
                      <a:cubicBezTo>
                        <a:pt x="1856" y="1130"/>
                        <a:pt x="1760" y="1274"/>
                        <a:pt x="1678" y="1352"/>
                      </a:cubicBezTo>
                      <a:cubicBezTo>
                        <a:pt x="1578" y="1447"/>
                        <a:pt x="1500" y="1515"/>
                        <a:pt x="1385" y="1587"/>
                      </a:cubicBezTo>
                      <a:cubicBezTo>
                        <a:pt x="1203" y="1707"/>
                        <a:pt x="1019" y="1784"/>
                        <a:pt x="818" y="1833"/>
                      </a:cubicBezTo>
                      <a:cubicBezTo>
                        <a:pt x="578" y="1376"/>
                        <a:pt x="582" y="813"/>
                        <a:pt x="842" y="371"/>
                      </a:cubicBezTo>
                      <a:cubicBezTo>
                        <a:pt x="910" y="256"/>
                        <a:pt x="871" y="103"/>
                        <a:pt x="755" y="35"/>
                      </a:cubicBezTo>
                      <a:cubicBezTo>
                        <a:pt x="716" y="11"/>
                        <a:pt x="675" y="1"/>
                        <a:pt x="6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238;p49">
                  <a:extLst>
                    <a:ext uri="{FF2B5EF4-FFF2-40B4-BE49-F238E27FC236}">
                      <a16:creationId xmlns:a16="http://schemas.microsoft.com/office/drawing/2014/main" id="{1455548C-69E5-68A8-09E1-438833F5F93E}"/>
                    </a:ext>
                  </a:extLst>
                </p:cNvPr>
                <p:cNvSpPr/>
                <p:nvPr/>
              </p:nvSpPr>
              <p:spPr>
                <a:xfrm>
                  <a:off x="2863792" y="3948301"/>
                  <a:ext cx="151087" cy="1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2367" extrusionOk="0">
                      <a:moveTo>
                        <a:pt x="632" y="1"/>
                      </a:moveTo>
                      <a:cubicBezTo>
                        <a:pt x="549" y="1"/>
                        <a:pt x="466" y="47"/>
                        <a:pt x="415" y="121"/>
                      </a:cubicBezTo>
                      <a:cubicBezTo>
                        <a:pt x="1" y="761"/>
                        <a:pt x="16" y="1631"/>
                        <a:pt x="466" y="2246"/>
                      </a:cubicBezTo>
                      <a:cubicBezTo>
                        <a:pt x="526" y="2329"/>
                        <a:pt x="598" y="2366"/>
                        <a:pt x="691" y="2366"/>
                      </a:cubicBezTo>
                      <a:cubicBezTo>
                        <a:pt x="711" y="2366"/>
                        <a:pt x="732" y="2365"/>
                        <a:pt x="755" y="2361"/>
                      </a:cubicBezTo>
                      <a:cubicBezTo>
                        <a:pt x="1072" y="2308"/>
                        <a:pt x="1389" y="2183"/>
                        <a:pt x="1654" y="1995"/>
                      </a:cubicBezTo>
                      <a:cubicBezTo>
                        <a:pt x="1788" y="1904"/>
                        <a:pt x="1914" y="1799"/>
                        <a:pt x="2029" y="1678"/>
                      </a:cubicBezTo>
                      <a:cubicBezTo>
                        <a:pt x="2125" y="1573"/>
                        <a:pt x="2269" y="1419"/>
                        <a:pt x="2254" y="1270"/>
                      </a:cubicBezTo>
                      <a:cubicBezTo>
                        <a:pt x="2283" y="1198"/>
                        <a:pt x="2307" y="1130"/>
                        <a:pt x="2327" y="1064"/>
                      </a:cubicBezTo>
                      <a:cubicBezTo>
                        <a:pt x="2351" y="977"/>
                        <a:pt x="2270" y="893"/>
                        <a:pt x="2190" y="893"/>
                      </a:cubicBezTo>
                      <a:cubicBezTo>
                        <a:pt x="2160" y="893"/>
                        <a:pt x="2129" y="905"/>
                        <a:pt x="2105" y="934"/>
                      </a:cubicBezTo>
                      <a:cubicBezTo>
                        <a:pt x="2063" y="986"/>
                        <a:pt x="2019" y="1035"/>
                        <a:pt x="1972" y="1083"/>
                      </a:cubicBezTo>
                      <a:cubicBezTo>
                        <a:pt x="1851" y="1130"/>
                        <a:pt x="1755" y="1275"/>
                        <a:pt x="1678" y="1352"/>
                      </a:cubicBezTo>
                      <a:cubicBezTo>
                        <a:pt x="1577" y="1448"/>
                        <a:pt x="1500" y="1516"/>
                        <a:pt x="1385" y="1587"/>
                      </a:cubicBezTo>
                      <a:cubicBezTo>
                        <a:pt x="1198" y="1707"/>
                        <a:pt x="1020" y="1784"/>
                        <a:pt x="818" y="1833"/>
                      </a:cubicBezTo>
                      <a:cubicBezTo>
                        <a:pt x="577" y="1376"/>
                        <a:pt x="577" y="813"/>
                        <a:pt x="841" y="371"/>
                      </a:cubicBezTo>
                      <a:cubicBezTo>
                        <a:pt x="909" y="256"/>
                        <a:pt x="866" y="103"/>
                        <a:pt x="750" y="35"/>
                      </a:cubicBezTo>
                      <a:cubicBezTo>
                        <a:pt x="713" y="12"/>
                        <a:pt x="673" y="1"/>
                        <a:pt x="6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239;p49">
                  <a:extLst>
                    <a:ext uri="{FF2B5EF4-FFF2-40B4-BE49-F238E27FC236}">
                      <a16:creationId xmlns:a16="http://schemas.microsoft.com/office/drawing/2014/main" id="{32EB6659-3428-32B1-884A-024365C423FC}"/>
                    </a:ext>
                  </a:extLst>
                </p:cNvPr>
                <p:cNvSpPr/>
                <p:nvPr/>
              </p:nvSpPr>
              <p:spPr>
                <a:xfrm>
                  <a:off x="2650909" y="4017099"/>
                  <a:ext cx="166375" cy="10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1635" extrusionOk="0">
                      <a:moveTo>
                        <a:pt x="261" y="0"/>
                      </a:moveTo>
                      <a:cubicBezTo>
                        <a:pt x="219" y="0"/>
                        <a:pt x="181" y="24"/>
                        <a:pt x="172" y="79"/>
                      </a:cubicBezTo>
                      <a:cubicBezTo>
                        <a:pt x="1" y="946"/>
                        <a:pt x="852" y="1635"/>
                        <a:pt x="1664" y="1635"/>
                      </a:cubicBezTo>
                      <a:cubicBezTo>
                        <a:pt x="1739" y="1635"/>
                        <a:pt x="1814" y="1629"/>
                        <a:pt x="1888" y="1616"/>
                      </a:cubicBezTo>
                      <a:cubicBezTo>
                        <a:pt x="2143" y="1578"/>
                        <a:pt x="2396" y="1449"/>
                        <a:pt x="2546" y="1232"/>
                      </a:cubicBezTo>
                      <a:cubicBezTo>
                        <a:pt x="2589" y="1165"/>
                        <a:pt x="2560" y="1069"/>
                        <a:pt x="2503" y="1026"/>
                      </a:cubicBezTo>
                      <a:cubicBezTo>
                        <a:pt x="2472" y="1002"/>
                        <a:pt x="2438" y="990"/>
                        <a:pt x="2404" y="990"/>
                      </a:cubicBezTo>
                      <a:cubicBezTo>
                        <a:pt x="2364" y="990"/>
                        <a:pt x="2323" y="1006"/>
                        <a:pt x="2287" y="1035"/>
                      </a:cubicBezTo>
                      <a:cubicBezTo>
                        <a:pt x="2118" y="1179"/>
                        <a:pt x="1950" y="1290"/>
                        <a:pt x="1724" y="1310"/>
                      </a:cubicBezTo>
                      <a:cubicBezTo>
                        <a:pt x="1690" y="1312"/>
                        <a:pt x="1656" y="1314"/>
                        <a:pt x="1623" y="1314"/>
                      </a:cubicBezTo>
                      <a:cubicBezTo>
                        <a:pt x="1435" y="1314"/>
                        <a:pt x="1247" y="1271"/>
                        <a:pt x="1076" y="1190"/>
                      </a:cubicBezTo>
                      <a:cubicBezTo>
                        <a:pt x="681" y="1006"/>
                        <a:pt x="311" y="607"/>
                        <a:pt x="384" y="137"/>
                      </a:cubicBezTo>
                      <a:cubicBezTo>
                        <a:pt x="395" y="55"/>
                        <a:pt x="324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240;p49">
                  <a:extLst>
                    <a:ext uri="{FF2B5EF4-FFF2-40B4-BE49-F238E27FC236}">
                      <a16:creationId xmlns:a16="http://schemas.microsoft.com/office/drawing/2014/main" id="{A76568A7-D500-8826-7FC7-F98456E4C374}"/>
                    </a:ext>
                  </a:extLst>
                </p:cNvPr>
                <p:cNvSpPr/>
                <p:nvPr/>
              </p:nvSpPr>
              <p:spPr>
                <a:xfrm>
                  <a:off x="2785165" y="3925239"/>
                  <a:ext cx="1651225" cy="75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5" h="11720" extrusionOk="0">
                      <a:moveTo>
                        <a:pt x="14148" y="0"/>
                      </a:moveTo>
                      <a:cubicBezTo>
                        <a:pt x="11780" y="0"/>
                        <a:pt x="9581" y="2009"/>
                        <a:pt x="9380" y="4364"/>
                      </a:cubicBezTo>
                      <a:cubicBezTo>
                        <a:pt x="9010" y="4276"/>
                        <a:pt x="8696" y="4237"/>
                        <a:pt x="8427" y="4237"/>
                      </a:cubicBezTo>
                      <a:cubicBezTo>
                        <a:pt x="6498" y="4237"/>
                        <a:pt x="6890" y="6267"/>
                        <a:pt x="5434" y="7094"/>
                      </a:cubicBezTo>
                      <a:cubicBezTo>
                        <a:pt x="5134" y="7264"/>
                        <a:pt x="4795" y="7319"/>
                        <a:pt x="4438" y="7319"/>
                      </a:cubicBezTo>
                      <a:cubicBezTo>
                        <a:pt x="3790" y="7319"/>
                        <a:pt x="3083" y="7138"/>
                        <a:pt x="2438" y="7138"/>
                      </a:cubicBezTo>
                      <a:cubicBezTo>
                        <a:pt x="1645" y="7138"/>
                        <a:pt x="946" y="7411"/>
                        <a:pt x="566" y="8631"/>
                      </a:cubicBezTo>
                      <a:cubicBezTo>
                        <a:pt x="1" y="10442"/>
                        <a:pt x="828" y="11047"/>
                        <a:pt x="2128" y="11047"/>
                      </a:cubicBezTo>
                      <a:cubicBezTo>
                        <a:pt x="2564" y="11047"/>
                        <a:pt x="3053" y="10979"/>
                        <a:pt x="3560" y="10866"/>
                      </a:cubicBezTo>
                      <a:cubicBezTo>
                        <a:pt x="5425" y="10443"/>
                        <a:pt x="7544" y="9410"/>
                        <a:pt x="8202" y="8881"/>
                      </a:cubicBezTo>
                      <a:cubicBezTo>
                        <a:pt x="9324" y="10621"/>
                        <a:pt x="11371" y="11720"/>
                        <a:pt x="13441" y="11720"/>
                      </a:cubicBezTo>
                      <a:cubicBezTo>
                        <a:pt x="13544" y="11720"/>
                        <a:pt x="13646" y="11717"/>
                        <a:pt x="13749" y="11712"/>
                      </a:cubicBezTo>
                      <a:cubicBezTo>
                        <a:pt x="15921" y="11596"/>
                        <a:pt x="17982" y="10246"/>
                        <a:pt x="18957" y="8305"/>
                      </a:cubicBezTo>
                      <a:lnTo>
                        <a:pt x="18957" y="8305"/>
                      </a:lnTo>
                      <a:cubicBezTo>
                        <a:pt x="18575" y="9067"/>
                        <a:pt x="20495" y="10145"/>
                        <a:pt x="22263" y="10145"/>
                      </a:cubicBezTo>
                      <a:cubicBezTo>
                        <a:pt x="23404" y="10145"/>
                        <a:pt x="24481" y="9696"/>
                        <a:pt x="24835" y="8425"/>
                      </a:cubicBezTo>
                      <a:cubicBezTo>
                        <a:pt x="25705" y="5308"/>
                        <a:pt x="21024" y="4362"/>
                        <a:pt x="19425" y="4362"/>
                      </a:cubicBezTo>
                      <a:cubicBezTo>
                        <a:pt x="19099" y="4362"/>
                        <a:pt x="18901" y="4401"/>
                        <a:pt x="18904" y="4470"/>
                      </a:cubicBezTo>
                      <a:cubicBezTo>
                        <a:pt x="18751" y="2090"/>
                        <a:pt x="16569" y="29"/>
                        <a:pt x="14191" y="0"/>
                      </a:cubicBezTo>
                      <a:cubicBezTo>
                        <a:pt x="14176" y="0"/>
                        <a:pt x="14162" y="0"/>
                        <a:pt x="141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Google Shape;2241;p49">
                <a:extLst>
                  <a:ext uri="{FF2B5EF4-FFF2-40B4-BE49-F238E27FC236}">
                    <a16:creationId xmlns:a16="http://schemas.microsoft.com/office/drawing/2014/main" id="{43DAA273-EE7E-6FB1-2E8D-C3D040F538D4}"/>
                  </a:ext>
                </a:extLst>
              </p:cNvPr>
              <p:cNvSpPr/>
              <p:nvPr/>
            </p:nvSpPr>
            <p:spPr>
              <a:xfrm>
                <a:off x="3246121" y="3924409"/>
                <a:ext cx="190593" cy="135670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2112" extrusionOk="0">
                    <a:moveTo>
                      <a:pt x="2207" y="1"/>
                    </a:moveTo>
                    <a:cubicBezTo>
                      <a:pt x="2188" y="1"/>
                      <a:pt x="2169" y="1"/>
                      <a:pt x="2149" y="7"/>
                    </a:cubicBezTo>
                    <a:cubicBezTo>
                      <a:pt x="1881" y="25"/>
                      <a:pt x="1630" y="165"/>
                      <a:pt x="1395" y="295"/>
                    </a:cubicBezTo>
                    <a:lnTo>
                      <a:pt x="1644" y="98"/>
                    </a:lnTo>
                    <a:lnTo>
                      <a:pt x="1644" y="98"/>
                    </a:lnTo>
                    <a:cubicBezTo>
                      <a:pt x="890" y="300"/>
                      <a:pt x="266" y="914"/>
                      <a:pt x="54" y="1664"/>
                    </a:cubicBezTo>
                    <a:cubicBezTo>
                      <a:pt x="16" y="1804"/>
                      <a:pt x="1" y="1972"/>
                      <a:pt x="112" y="2063"/>
                    </a:cubicBezTo>
                    <a:cubicBezTo>
                      <a:pt x="155" y="2101"/>
                      <a:pt x="203" y="2112"/>
                      <a:pt x="260" y="2112"/>
                    </a:cubicBezTo>
                    <a:cubicBezTo>
                      <a:pt x="347" y="2112"/>
                      <a:pt x="448" y="2077"/>
                      <a:pt x="530" y="2039"/>
                    </a:cubicBezTo>
                    <a:cubicBezTo>
                      <a:pt x="1034" y="1813"/>
                      <a:pt x="1535" y="1587"/>
                      <a:pt x="2039" y="1362"/>
                    </a:cubicBezTo>
                    <a:cubicBezTo>
                      <a:pt x="2462" y="1169"/>
                      <a:pt x="2966" y="804"/>
                      <a:pt x="2813" y="366"/>
                    </a:cubicBezTo>
                    <a:cubicBezTo>
                      <a:pt x="2726" y="131"/>
                      <a:pt x="2462" y="1"/>
                      <a:pt x="2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242;p49">
                <a:extLst>
                  <a:ext uri="{FF2B5EF4-FFF2-40B4-BE49-F238E27FC236}">
                    <a16:creationId xmlns:a16="http://schemas.microsoft.com/office/drawing/2014/main" id="{F68B12EA-1E2B-38DC-0737-249F816868B8}"/>
                  </a:ext>
                </a:extLst>
              </p:cNvPr>
              <p:cNvSpPr/>
              <p:nvPr/>
            </p:nvSpPr>
            <p:spPr>
              <a:xfrm>
                <a:off x="3481745" y="3888950"/>
                <a:ext cx="92695" cy="101624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1582" extrusionOk="0">
                    <a:moveTo>
                      <a:pt x="635" y="0"/>
                    </a:moveTo>
                    <a:cubicBezTo>
                      <a:pt x="360" y="0"/>
                      <a:pt x="178" y="275"/>
                      <a:pt x="105" y="592"/>
                    </a:cubicBezTo>
                    <a:cubicBezTo>
                      <a:pt x="0" y="1043"/>
                      <a:pt x="120" y="1582"/>
                      <a:pt x="519" y="1582"/>
                    </a:cubicBezTo>
                    <a:cubicBezTo>
                      <a:pt x="668" y="1582"/>
                      <a:pt x="850" y="1510"/>
                      <a:pt x="1077" y="1337"/>
                    </a:cubicBezTo>
                    <a:cubicBezTo>
                      <a:pt x="1389" y="1101"/>
                      <a:pt x="1442" y="587"/>
                      <a:pt x="1172" y="304"/>
                    </a:cubicBezTo>
                    <a:cubicBezTo>
                      <a:pt x="966" y="87"/>
                      <a:pt x="788" y="0"/>
                      <a:pt x="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Homem em pé ao lado de árvore&#10;&#10;Descrição gerada automaticamente">
            <a:extLst>
              <a:ext uri="{FF2B5EF4-FFF2-40B4-BE49-F238E27FC236}">
                <a16:creationId xmlns:a16="http://schemas.microsoft.com/office/drawing/2014/main" id="{F14D75AC-3DB0-257A-9187-BBA594F3A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3" y="1831550"/>
            <a:ext cx="2360229" cy="2059300"/>
          </a:xfrm>
          <a:prstGeom prst="rect">
            <a:avLst/>
          </a:prstGeom>
        </p:spPr>
      </p:pic>
      <p:pic>
        <p:nvPicPr>
          <p:cNvPr id="27" name="Imagem 26" descr="Homem em pé em frente a loja&#10;&#10;Descrição gerada automaticamente">
            <a:extLst>
              <a:ext uri="{FF2B5EF4-FFF2-40B4-BE49-F238E27FC236}">
                <a16:creationId xmlns:a16="http://schemas.microsoft.com/office/drawing/2014/main" id="{1DDD1E22-8DC9-2A41-581E-D152D776C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590" y="1480198"/>
            <a:ext cx="2019314" cy="2692419"/>
          </a:xfrm>
          <a:prstGeom prst="rect">
            <a:avLst/>
          </a:prstGeom>
        </p:spPr>
      </p:pic>
      <p:sp>
        <p:nvSpPr>
          <p:cNvPr id="2324" name="Google Shape;2324;p51"/>
          <p:cNvSpPr txBox="1">
            <a:spLocks noGrp="1"/>
          </p:cNvSpPr>
          <p:nvPr>
            <p:ph type="title" idx="8"/>
          </p:nvPr>
        </p:nvSpPr>
        <p:spPr>
          <a:xfrm>
            <a:off x="2915505" y="2102629"/>
            <a:ext cx="3268932" cy="1309435"/>
          </a:xfrm>
          <a:prstGeom prst="rect">
            <a:avLst/>
          </a:prstGeom>
        </p:spPr>
        <p:txBody>
          <a:bodyPr spcFirstLastPara="1" wrap="square" lIns="90000" tIns="90000" rIns="90000" bIns="90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Uma palavra tão curta, em um momento tão especial, um futuro com você é tudo que eu quero. </a:t>
            </a:r>
            <a:endParaRPr sz="1900" dirty="0"/>
          </a:p>
        </p:txBody>
      </p:sp>
      <p:sp>
        <p:nvSpPr>
          <p:cNvPr id="2328" name="Google Shape;2328;p51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7704000" cy="473400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segundo ´´sim´´</a:t>
            </a:r>
            <a:endParaRPr dirty="0"/>
          </a:p>
        </p:txBody>
      </p:sp>
      <p:grpSp>
        <p:nvGrpSpPr>
          <p:cNvPr id="2329" name="Google Shape;2329;p51"/>
          <p:cNvGrpSpPr/>
          <p:nvPr/>
        </p:nvGrpSpPr>
        <p:grpSpPr>
          <a:xfrm rot="-1212482">
            <a:off x="2522560" y="1681356"/>
            <a:ext cx="333137" cy="325852"/>
            <a:chOff x="488084" y="3164562"/>
            <a:chExt cx="535235" cy="523530"/>
          </a:xfrm>
        </p:grpSpPr>
        <p:grpSp>
          <p:nvGrpSpPr>
            <p:cNvPr id="2330" name="Google Shape;2330;p51"/>
            <p:cNvGrpSpPr/>
            <p:nvPr/>
          </p:nvGrpSpPr>
          <p:grpSpPr>
            <a:xfrm>
              <a:off x="488084" y="3164562"/>
              <a:ext cx="535235" cy="523530"/>
              <a:chOff x="488084" y="3164562"/>
              <a:chExt cx="535235" cy="523530"/>
            </a:xfrm>
          </p:grpSpPr>
          <p:sp>
            <p:nvSpPr>
              <p:cNvPr id="2331" name="Google Shape;2331;p51"/>
              <p:cNvSpPr/>
              <p:nvPr/>
            </p:nvSpPr>
            <p:spPr>
              <a:xfrm>
                <a:off x="488084" y="3164562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51"/>
              <p:cNvSpPr/>
              <p:nvPr/>
            </p:nvSpPr>
            <p:spPr>
              <a:xfrm>
                <a:off x="948023" y="3535780"/>
                <a:ext cx="22080" cy="10842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51"/>
              <p:cNvSpPr/>
              <p:nvPr/>
            </p:nvSpPr>
            <p:spPr>
              <a:xfrm>
                <a:off x="616635" y="3535780"/>
                <a:ext cx="353468" cy="15231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51"/>
              <p:cNvSpPr/>
              <p:nvPr/>
            </p:nvSpPr>
            <p:spPr>
              <a:xfrm>
                <a:off x="809598" y="3392914"/>
                <a:ext cx="63945" cy="3938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013" extrusionOk="0">
                    <a:moveTo>
                      <a:pt x="913" y="0"/>
                    </a:moveTo>
                    <a:cubicBezTo>
                      <a:pt x="865" y="0"/>
                      <a:pt x="815" y="3"/>
                      <a:pt x="764" y="9"/>
                    </a:cubicBezTo>
                    <a:cubicBezTo>
                      <a:pt x="327" y="62"/>
                      <a:pt x="1" y="326"/>
                      <a:pt x="34" y="600"/>
                    </a:cubicBezTo>
                    <a:cubicBezTo>
                      <a:pt x="64" y="842"/>
                      <a:pt x="363" y="1013"/>
                      <a:pt x="734" y="1013"/>
                    </a:cubicBezTo>
                    <a:cubicBezTo>
                      <a:pt x="783" y="1013"/>
                      <a:pt x="833" y="1010"/>
                      <a:pt x="884" y="1003"/>
                    </a:cubicBezTo>
                    <a:cubicBezTo>
                      <a:pt x="1317" y="952"/>
                      <a:pt x="1644" y="686"/>
                      <a:pt x="1611" y="413"/>
                    </a:cubicBezTo>
                    <a:cubicBezTo>
                      <a:pt x="1580" y="171"/>
                      <a:pt x="1281" y="0"/>
                      <a:pt x="913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51"/>
              <p:cNvSpPr/>
              <p:nvPr/>
            </p:nvSpPr>
            <p:spPr>
              <a:xfrm>
                <a:off x="656596" y="3387782"/>
                <a:ext cx="28999" cy="3976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23" extrusionOk="0">
                    <a:moveTo>
                      <a:pt x="305" y="0"/>
                    </a:moveTo>
                    <a:cubicBezTo>
                      <a:pt x="298" y="0"/>
                      <a:pt x="291" y="1"/>
                      <a:pt x="284" y="2"/>
                    </a:cubicBezTo>
                    <a:cubicBezTo>
                      <a:pt x="126" y="21"/>
                      <a:pt x="0" y="252"/>
                      <a:pt x="0" y="536"/>
                    </a:cubicBezTo>
                    <a:cubicBezTo>
                      <a:pt x="5" y="802"/>
                      <a:pt x="168" y="1023"/>
                      <a:pt x="368" y="1023"/>
                    </a:cubicBezTo>
                    <a:cubicBezTo>
                      <a:pt x="380" y="1023"/>
                      <a:pt x="392" y="1022"/>
                      <a:pt x="404" y="1020"/>
                    </a:cubicBezTo>
                    <a:cubicBezTo>
                      <a:pt x="625" y="997"/>
                      <a:pt x="745" y="732"/>
                      <a:pt x="683" y="454"/>
                    </a:cubicBezTo>
                    <a:cubicBezTo>
                      <a:pt x="619" y="192"/>
                      <a:pt x="454" y="0"/>
                      <a:pt x="305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51"/>
              <p:cNvSpPr/>
              <p:nvPr/>
            </p:nvSpPr>
            <p:spPr>
              <a:xfrm>
                <a:off x="667753" y="3392875"/>
                <a:ext cx="8513" cy="641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51"/>
              <p:cNvSpPr/>
              <p:nvPr/>
            </p:nvSpPr>
            <p:spPr>
              <a:xfrm>
                <a:off x="825847" y="3373010"/>
                <a:ext cx="28999" cy="3961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19" extrusionOk="0">
                    <a:moveTo>
                      <a:pt x="306" y="1"/>
                    </a:moveTo>
                    <a:cubicBezTo>
                      <a:pt x="298" y="1"/>
                      <a:pt x="291" y="1"/>
                      <a:pt x="284" y="2"/>
                    </a:cubicBezTo>
                    <a:cubicBezTo>
                      <a:pt x="126" y="22"/>
                      <a:pt x="0" y="253"/>
                      <a:pt x="0" y="535"/>
                    </a:cubicBezTo>
                    <a:cubicBezTo>
                      <a:pt x="5" y="798"/>
                      <a:pt x="168" y="1018"/>
                      <a:pt x="367" y="1018"/>
                    </a:cubicBezTo>
                    <a:cubicBezTo>
                      <a:pt x="379" y="1018"/>
                      <a:pt x="392" y="1018"/>
                      <a:pt x="404" y="1016"/>
                    </a:cubicBezTo>
                    <a:cubicBezTo>
                      <a:pt x="625" y="992"/>
                      <a:pt x="745" y="728"/>
                      <a:pt x="683" y="454"/>
                    </a:cubicBezTo>
                    <a:cubicBezTo>
                      <a:pt x="619" y="188"/>
                      <a:pt x="454" y="1"/>
                      <a:pt x="306" y="1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51"/>
              <p:cNvSpPr/>
              <p:nvPr/>
            </p:nvSpPr>
            <p:spPr>
              <a:xfrm>
                <a:off x="837042" y="3377908"/>
                <a:ext cx="8552" cy="645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6" extrusionOk="0">
                    <a:moveTo>
                      <a:pt x="110" y="0"/>
                    </a:moveTo>
                    <a:cubicBezTo>
                      <a:pt x="108" y="0"/>
                      <a:pt x="105" y="1"/>
                      <a:pt x="102" y="1"/>
                    </a:cubicBezTo>
                    <a:cubicBezTo>
                      <a:pt x="0" y="15"/>
                      <a:pt x="14" y="165"/>
                      <a:pt x="108" y="165"/>
                    </a:cubicBezTo>
                    <a:cubicBezTo>
                      <a:pt x="112" y="165"/>
                      <a:pt x="116" y="165"/>
                      <a:pt x="121" y="165"/>
                    </a:cubicBezTo>
                    <a:cubicBezTo>
                      <a:pt x="219" y="150"/>
                      <a:pt x="203" y="0"/>
                      <a:pt x="11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51"/>
              <p:cNvSpPr/>
              <p:nvPr/>
            </p:nvSpPr>
            <p:spPr>
              <a:xfrm>
                <a:off x="728316" y="3423470"/>
                <a:ext cx="59086" cy="286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737" extrusionOk="0">
                    <a:moveTo>
                      <a:pt x="1436" y="0"/>
                    </a:moveTo>
                    <a:cubicBezTo>
                      <a:pt x="1400" y="0"/>
                      <a:pt x="1370" y="26"/>
                      <a:pt x="1360" y="59"/>
                    </a:cubicBezTo>
                    <a:cubicBezTo>
                      <a:pt x="1360" y="59"/>
                      <a:pt x="1337" y="175"/>
                      <a:pt x="1251" y="295"/>
                    </a:cubicBezTo>
                    <a:cubicBezTo>
                      <a:pt x="1207" y="352"/>
                      <a:pt x="1149" y="415"/>
                      <a:pt x="1072" y="468"/>
                    </a:cubicBezTo>
                    <a:cubicBezTo>
                      <a:pt x="996" y="516"/>
                      <a:pt x="895" y="559"/>
                      <a:pt x="770" y="574"/>
                    </a:cubicBezTo>
                    <a:cubicBezTo>
                      <a:pt x="726" y="583"/>
                      <a:pt x="688" y="583"/>
                      <a:pt x="650" y="583"/>
                    </a:cubicBezTo>
                    <a:cubicBezTo>
                      <a:pt x="549" y="583"/>
                      <a:pt x="472" y="563"/>
                      <a:pt x="404" y="530"/>
                    </a:cubicBezTo>
                    <a:cubicBezTo>
                      <a:pt x="357" y="506"/>
                      <a:pt x="318" y="477"/>
                      <a:pt x="289" y="448"/>
                    </a:cubicBezTo>
                    <a:cubicBezTo>
                      <a:pt x="242" y="401"/>
                      <a:pt x="207" y="348"/>
                      <a:pt x="189" y="310"/>
                    </a:cubicBezTo>
                    <a:cubicBezTo>
                      <a:pt x="178" y="290"/>
                      <a:pt x="169" y="275"/>
                      <a:pt x="164" y="266"/>
                    </a:cubicBezTo>
                    <a:cubicBezTo>
                      <a:pt x="164" y="261"/>
                      <a:pt x="164" y="257"/>
                      <a:pt x="160" y="252"/>
                    </a:cubicBezTo>
                    <a:cubicBezTo>
                      <a:pt x="152" y="217"/>
                      <a:pt x="123" y="195"/>
                      <a:pt x="92" y="195"/>
                    </a:cubicBezTo>
                    <a:cubicBezTo>
                      <a:pt x="84" y="195"/>
                      <a:pt x="76" y="196"/>
                      <a:pt x="69" y="199"/>
                    </a:cubicBezTo>
                    <a:cubicBezTo>
                      <a:pt x="25" y="208"/>
                      <a:pt x="1" y="252"/>
                      <a:pt x="16" y="290"/>
                    </a:cubicBezTo>
                    <a:cubicBezTo>
                      <a:pt x="16" y="295"/>
                      <a:pt x="25" y="324"/>
                      <a:pt x="45" y="367"/>
                    </a:cubicBezTo>
                    <a:cubicBezTo>
                      <a:pt x="73" y="425"/>
                      <a:pt x="131" y="521"/>
                      <a:pt x="227" y="598"/>
                    </a:cubicBezTo>
                    <a:cubicBezTo>
                      <a:pt x="275" y="636"/>
                      <a:pt x="333" y="670"/>
                      <a:pt x="404" y="698"/>
                    </a:cubicBezTo>
                    <a:cubicBezTo>
                      <a:pt x="477" y="723"/>
                      <a:pt x="559" y="736"/>
                      <a:pt x="650" y="736"/>
                    </a:cubicBezTo>
                    <a:cubicBezTo>
                      <a:pt x="693" y="736"/>
                      <a:pt x="741" y="732"/>
                      <a:pt x="790" y="727"/>
                    </a:cubicBezTo>
                    <a:cubicBezTo>
                      <a:pt x="943" y="703"/>
                      <a:pt x="1063" y="656"/>
                      <a:pt x="1159" y="592"/>
                    </a:cubicBezTo>
                    <a:cubicBezTo>
                      <a:pt x="1231" y="545"/>
                      <a:pt x="1294" y="487"/>
                      <a:pt x="1337" y="434"/>
                    </a:cubicBezTo>
                    <a:cubicBezTo>
                      <a:pt x="1409" y="348"/>
                      <a:pt x="1453" y="266"/>
                      <a:pt x="1476" y="199"/>
                    </a:cubicBezTo>
                    <a:cubicBezTo>
                      <a:pt x="1505" y="137"/>
                      <a:pt x="1510" y="93"/>
                      <a:pt x="1515" y="88"/>
                    </a:cubicBezTo>
                    <a:cubicBezTo>
                      <a:pt x="1520" y="50"/>
                      <a:pt x="1495" y="6"/>
                      <a:pt x="1453" y="2"/>
                    </a:cubicBezTo>
                    <a:cubicBezTo>
                      <a:pt x="1447" y="1"/>
                      <a:pt x="1442" y="0"/>
                      <a:pt x="1436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51"/>
              <p:cNvSpPr/>
              <p:nvPr/>
            </p:nvSpPr>
            <p:spPr>
              <a:xfrm>
                <a:off x="688744" y="3217432"/>
                <a:ext cx="59086" cy="5909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51"/>
              <p:cNvSpPr/>
              <p:nvPr/>
            </p:nvSpPr>
            <p:spPr>
              <a:xfrm>
                <a:off x="642213" y="3412896"/>
                <a:ext cx="63906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014" extrusionOk="0">
                    <a:moveTo>
                      <a:pt x="911" y="0"/>
                    </a:moveTo>
                    <a:cubicBezTo>
                      <a:pt x="862" y="0"/>
                      <a:pt x="811" y="3"/>
                      <a:pt x="760" y="10"/>
                    </a:cubicBezTo>
                    <a:cubicBezTo>
                      <a:pt x="328" y="63"/>
                      <a:pt x="0" y="327"/>
                      <a:pt x="35" y="600"/>
                    </a:cubicBezTo>
                    <a:cubicBezTo>
                      <a:pt x="64" y="846"/>
                      <a:pt x="362" y="1013"/>
                      <a:pt x="728" y="1013"/>
                    </a:cubicBezTo>
                    <a:cubicBezTo>
                      <a:pt x="778" y="1013"/>
                      <a:pt x="829" y="1010"/>
                      <a:pt x="880" y="1004"/>
                    </a:cubicBezTo>
                    <a:cubicBezTo>
                      <a:pt x="1317" y="957"/>
                      <a:pt x="1644" y="687"/>
                      <a:pt x="1610" y="413"/>
                    </a:cubicBezTo>
                    <a:cubicBezTo>
                      <a:pt x="1581" y="171"/>
                      <a:pt x="1281" y="0"/>
                      <a:pt x="911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2" name="Google Shape;2342;p51"/>
            <p:cNvSpPr/>
            <p:nvPr/>
          </p:nvSpPr>
          <p:spPr>
            <a:xfrm>
              <a:off x="488084" y="3164600"/>
              <a:ext cx="535235" cy="523452"/>
            </a:xfrm>
            <a:custGeom>
              <a:avLst/>
              <a:gdLst/>
              <a:ahLst/>
              <a:cxnLst/>
              <a:rect l="l" t="t" r="r" b="b"/>
              <a:pathLst>
                <a:path w="13769" h="13465" extrusionOk="0">
                  <a:moveTo>
                    <a:pt x="6221" y="1"/>
                  </a:moveTo>
                  <a:cubicBezTo>
                    <a:pt x="6004" y="1"/>
                    <a:pt x="5790" y="120"/>
                    <a:pt x="5691" y="342"/>
                  </a:cubicBezTo>
                  <a:lnTo>
                    <a:pt x="4173" y="3701"/>
                  </a:lnTo>
                  <a:cubicBezTo>
                    <a:pt x="4109" y="3831"/>
                    <a:pt x="4004" y="3936"/>
                    <a:pt x="3869" y="3994"/>
                  </a:cubicBezTo>
                  <a:lnTo>
                    <a:pt x="476" y="5442"/>
                  </a:lnTo>
                  <a:cubicBezTo>
                    <a:pt x="87" y="5604"/>
                    <a:pt x="1" y="6119"/>
                    <a:pt x="314" y="6402"/>
                  </a:cubicBezTo>
                  <a:lnTo>
                    <a:pt x="3038" y="8887"/>
                  </a:lnTo>
                  <a:cubicBezTo>
                    <a:pt x="3148" y="8982"/>
                    <a:pt x="3215" y="9117"/>
                    <a:pt x="3226" y="9261"/>
                  </a:cubicBezTo>
                  <a:lnTo>
                    <a:pt x="3552" y="12938"/>
                  </a:lnTo>
                  <a:cubicBezTo>
                    <a:pt x="3581" y="13251"/>
                    <a:pt x="3847" y="13465"/>
                    <a:pt x="4133" y="13465"/>
                  </a:cubicBezTo>
                  <a:cubicBezTo>
                    <a:pt x="4228" y="13465"/>
                    <a:pt x="4326" y="13441"/>
                    <a:pt x="4417" y="13389"/>
                  </a:cubicBezTo>
                  <a:lnTo>
                    <a:pt x="7622" y="11564"/>
                  </a:lnTo>
                  <a:cubicBezTo>
                    <a:pt x="7708" y="11514"/>
                    <a:pt x="7804" y="11490"/>
                    <a:pt x="7902" y="11490"/>
                  </a:cubicBezTo>
                  <a:cubicBezTo>
                    <a:pt x="7948" y="11490"/>
                    <a:pt x="7995" y="11495"/>
                    <a:pt x="8041" y="11506"/>
                  </a:cubicBezTo>
                  <a:lnTo>
                    <a:pt x="11630" y="12327"/>
                  </a:lnTo>
                  <a:cubicBezTo>
                    <a:pt x="11676" y="12338"/>
                    <a:pt x="11721" y="12343"/>
                    <a:pt x="11765" y="12343"/>
                  </a:cubicBezTo>
                  <a:cubicBezTo>
                    <a:pt x="12120" y="12343"/>
                    <a:pt x="12404" y="12013"/>
                    <a:pt x="12327" y="11645"/>
                  </a:cubicBezTo>
                  <a:lnTo>
                    <a:pt x="11588" y="8037"/>
                  </a:lnTo>
                  <a:cubicBezTo>
                    <a:pt x="11554" y="7892"/>
                    <a:pt x="11583" y="7742"/>
                    <a:pt x="11655" y="7618"/>
                  </a:cubicBezTo>
                  <a:lnTo>
                    <a:pt x="13548" y="4455"/>
                  </a:lnTo>
                  <a:cubicBezTo>
                    <a:pt x="13769" y="4096"/>
                    <a:pt x="13538" y="3630"/>
                    <a:pt x="13116" y="3581"/>
                  </a:cubicBezTo>
                  <a:lnTo>
                    <a:pt x="9454" y="3173"/>
                  </a:lnTo>
                  <a:cubicBezTo>
                    <a:pt x="9310" y="3158"/>
                    <a:pt x="9175" y="3086"/>
                    <a:pt x="9079" y="2980"/>
                  </a:cubicBezTo>
                  <a:lnTo>
                    <a:pt x="6657" y="198"/>
                  </a:lnTo>
                  <a:cubicBezTo>
                    <a:pt x="6539" y="64"/>
                    <a:pt x="6379" y="1"/>
                    <a:pt x="622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3" name="Google Shape;2343;p51"/>
          <p:cNvGrpSpPr/>
          <p:nvPr/>
        </p:nvGrpSpPr>
        <p:grpSpPr>
          <a:xfrm rot="-613696">
            <a:off x="6270169" y="4502335"/>
            <a:ext cx="333071" cy="325787"/>
            <a:chOff x="488084" y="3164562"/>
            <a:chExt cx="535235" cy="523530"/>
          </a:xfrm>
        </p:grpSpPr>
        <p:grpSp>
          <p:nvGrpSpPr>
            <p:cNvPr id="2344" name="Google Shape;2344;p51"/>
            <p:cNvGrpSpPr/>
            <p:nvPr/>
          </p:nvGrpSpPr>
          <p:grpSpPr>
            <a:xfrm>
              <a:off x="488084" y="3164562"/>
              <a:ext cx="535235" cy="523530"/>
              <a:chOff x="488084" y="3164562"/>
              <a:chExt cx="535235" cy="523530"/>
            </a:xfrm>
          </p:grpSpPr>
          <p:sp>
            <p:nvSpPr>
              <p:cNvPr id="2345" name="Google Shape;2345;p51"/>
              <p:cNvSpPr/>
              <p:nvPr/>
            </p:nvSpPr>
            <p:spPr>
              <a:xfrm>
                <a:off x="488084" y="3164562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51"/>
              <p:cNvSpPr/>
              <p:nvPr/>
            </p:nvSpPr>
            <p:spPr>
              <a:xfrm>
                <a:off x="948023" y="3535780"/>
                <a:ext cx="22080" cy="10842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51"/>
              <p:cNvSpPr/>
              <p:nvPr/>
            </p:nvSpPr>
            <p:spPr>
              <a:xfrm>
                <a:off x="616635" y="3535780"/>
                <a:ext cx="353468" cy="15231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51"/>
              <p:cNvSpPr/>
              <p:nvPr/>
            </p:nvSpPr>
            <p:spPr>
              <a:xfrm>
                <a:off x="809598" y="3392914"/>
                <a:ext cx="63945" cy="3938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013" extrusionOk="0">
                    <a:moveTo>
                      <a:pt x="913" y="0"/>
                    </a:moveTo>
                    <a:cubicBezTo>
                      <a:pt x="865" y="0"/>
                      <a:pt x="815" y="3"/>
                      <a:pt x="764" y="9"/>
                    </a:cubicBezTo>
                    <a:cubicBezTo>
                      <a:pt x="327" y="62"/>
                      <a:pt x="1" y="326"/>
                      <a:pt x="34" y="600"/>
                    </a:cubicBezTo>
                    <a:cubicBezTo>
                      <a:pt x="64" y="842"/>
                      <a:pt x="363" y="1013"/>
                      <a:pt x="734" y="1013"/>
                    </a:cubicBezTo>
                    <a:cubicBezTo>
                      <a:pt x="783" y="1013"/>
                      <a:pt x="833" y="1010"/>
                      <a:pt x="884" y="1003"/>
                    </a:cubicBezTo>
                    <a:cubicBezTo>
                      <a:pt x="1317" y="952"/>
                      <a:pt x="1644" y="686"/>
                      <a:pt x="1611" y="413"/>
                    </a:cubicBezTo>
                    <a:cubicBezTo>
                      <a:pt x="1580" y="171"/>
                      <a:pt x="1281" y="0"/>
                      <a:pt x="913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51"/>
              <p:cNvSpPr/>
              <p:nvPr/>
            </p:nvSpPr>
            <p:spPr>
              <a:xfrm>
                <a:off x="656596" y="3387782"/>
                <a:ext cx="28999" cy="3976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23" extrusionOk="0">
                    <a:moveTo>
                      <a:pt x="305" y="0"/>
                    </a:moveTo>
                    <a:cubicBezTo>
                      <a:pt x="298" y="0"/>
                      <a:pt x="291" y="1"/>
                      <a:pt x="284" y="2"/>
                    </a:cubicBezTo>
                    <a:cubicBezTo>
                      <a:pt x="126" y="21"/>
                      <a:pt x="0" y="252"/>
                      <a:pt x="0" y="536"/>
                    </a:cubicBezTo>
                    <a:cubicBezTo>
                      <a:pt x="5" y="802"/>
                      <a:pt x="168" y="1023"/>
                      <a:pt x="368" y="1023"/>
                    </a:cubicBezTo>
                    <a:cubicBezTo>
                      <a:pt x="380" y="1023"/>
                      <a:pt x="392" y="1022"/>
                      <a:pt x="404" y="1020"/>
                    </a:cubicBezTo>
                    <a:cubicBezTo>
                      <a:pt x="625" y="997"/>
                      <a:pt x="745" y="732"/>
                      <a:pt x="683" y="454"/>
                    </a:cubicBezTo>
                    <a:cubicBezTo>
                      <a:pt x="619" y="192"/>
                      <a:pt x="454" y="0"/>
                      <a:pt x="305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51"/>
              <p:cNvSpPr/>
              <p:nvPr/>
            </p:nvSpPr>
            <p:spPr>
              <a:xfrm>
                <a:off x="667753" y="3392875"/>
                <a:ext cx="8513" cy="641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51"/>
              <p:cNvSpPr/>
              <p:nvPr/>
            </p:nvSpPr>
            <p:spPr>
              <a:xfrm>
                <a:off x="825847" y="3373010"/>
                <a:ext cx="28999" cy="3961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19" extrusionOk="0">
                    <a:moveTo>
                      <a:pt x="306" y="1"/>
                    </a:moveTo>
                    <a:cubicBezTo>
                      <a:pt x="298" y="1"/>
                      <a:pt x="291" y="1"/>
                      <a:pt x="284" y="2"/>
                    </a:cubicBezTo>
                    <a:cubicBezTo>
                      <a:pt x="126" y="22"/>
                      <a:pt x="0" y="253"/>
                      <a:pt x="0" y="535"/>
                    </a:cubicBezTo>
                    <a:cubicBezTo>
                      <a:pt x="5" y="798"/>
                      <a:pt x="168" y="1018"/>
                      <a:pt x="367" y="1018"/>
                    </a:cubicBezTo>
                    <a:cubicBezTo>
                      <a:pt x="379" y="1018"/>
                      <a:pt x="392" y="1018"/>
                      <a:pt x="404" y="1016"/>
                    </a:cubicBezTo>
                    <a:cubicBezTo>
                      <a:pt x="625" y="992"/>
                      <a:pt x="745" y="728"/>
                      <a:pt x="683" y="454"/>
                    </a:cubicBezTo>
                    <a:cubicBezTo>
                      <a:pt x="619" y="188"/>
                      <a:pt x="454" y="1"/>
                      <a:pt x="306" y="1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51"/>
              <p:cNvSpPr/>
              <p:nvPr/>
            </p:nvSpPr>
            <p:spPr>
              <a:xfrm>
                <a:off x="837042" y="3377908"/>
                <a:ext cx="8552" cy="645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6" extrusionOk="0">
                    <a:moveTo>
                      <a:pt x="110" y="0"/>
                    </a:moveTo>
                    <a:cubicBezTo>
                      <a:pt x="108" y="0"/>
                      <a:pt x="105" y="1"/>
                      <a:pt x="102" y="1"/>
                    </a:cubicBezTo>
                    <a:cubicBezTo>
                      <a:pt x="0" y="15"/>
                      <a:pt x="14" y="165"/>
                      <a:pt x="108" y="165"/>
                    </a:cubicBezTo>
                    <a:cubicBezTo>
                      <a:pt x="112" y="165"/>
                      <a:pt x="116" y="165"/>
                      <a:pt x="121" y="165"/>
                    </a:cubicBezTo>
                    <a:cubicBezTo>
                      <a:pt x="219" y="150"/>
                      <a:pt x="203" y="0"/>
                      <a:pt x="11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51"/>
              <p:cNvSpPr/>
              <p:nvPr/>
            </p:nvSpPr>
            <p:spPr>
              <a:xfrm>
                <a:off x="728316" y="3423470"/>
                <a:ext cx="59086" cy="286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737" extrusionOk="0">
                    <a:moveTo>
                      <a:pt x="1436" y="0"/>
                    </a:moveTo>
                    <a:cubicBezTo>
                      <a:pt x="1400" y="0"/>
                      <a:pt x="1370" y="26"/>
                      <a:pt x="1360" y="59"/>
                    </a:cubicBezTo>
                    <a:cubicBezTo>
                      <a:pt x="1360" y="59"/>
                      <a:pt x="1337" y="175"/>
                      <a:pt x="1251" y="295"/>
                    </a:cubicBezTo>
                    <a:cubicBezTo>
                      <a:pt x="1207" y="352"/>
                      <a:pt x="1149" y="415"/>
                      <a:pt x="1072" y="468"/>
                    </a:cubicBezTo>
                    <a:cubicBezTo>
                      <a:pt x="996" y="516"/>
                      <a:pt x="895" y="559"/>
                      <a:pt x="770" y="574"/>
                    </a:cubicBezTo>
                    <a:cubicBezTo>
                      <a:pt x="726" y="583"/>
                      <a:pt x="688" y="583"/>
                      <a:pt x="650" y="583"/>
                    </a:cubicBezTo>
                    <a:cubicBezTo>
                      <a:pt x="549" y="583"/>
                      <a:pt x="472" y="563"/>
                      <a:pt x="404" y="530"/>
                    </a:cubicBezTo>
                    <a:cubicBezTo>
                      <a:pt x="357" y="506"/>
                      <a:pt x="318" y="477"/>
                      <a:pt x="289" y="448"/>
                    </a:cubicBezTo>
                    <a:cubicBezTo>
                      <a:pt x="242" y="401"/>
                      <a:pt x="207" y="348"/>
                      <a:pt x="189" y="310"/>
                    </a:cubicBezTo>
                    <a:cubicBezTo>
                      <a:pt x="178" y="290"/>
                      <a:pt x="169" y="275"/>
                      <a:pt x="164" y="266"/>
                    </a:cubicBezTo>
                    <a:cubicBezTo>
                      <a:pt x="164" y="261"/>
                      <a:pt x="164" y="257"/>
                      <a:pt x="160" y="252"/>
                    </a:cubicBezTo>
                    <a:cubicBezTo>
                      <a:pt x="152" y="217"/>
                      <a:pt x="123" y="195"/>
                      <a:pt x="92" y="195"/>
                    </a:cubicBezTo>
                    <a:cubicBezTo>
                      <a:pt x="84" y="195"/>
                      <a:pt x="76" y="196"/>
                      <a:pt x="69" y="199"/>
                    </a:cubicBezTo>
                    <a:cubicBezTo>
                      <a:pt x="25" y="208"/>
                      <a:pt x="1" y="252"/>
                      <a:pt x="16" y="290"/>
                    </a:cubicBezTo>
                    <a:cubicBezTo>
                      <a:pt x="16" y="295"/>
                      <a:pt x="25" y="324"/>
                      <a:pt x="45" y="367"/>
                    </a:cubicBezTo>
                    <a:cubicBezTo>
                      <a:pt x="73" y="425"/>
                      <a:pt x="131" y="521"/>
                      <a:pt x="227" y="598"/>
                    </a:cubicBezTo>
                    <a:cubicBezTo>
                      <a:pt x="275" y="636"/>
                      <a:pt x="333" y="670"/>
                      <a:pt x="404" y="698"/>
                    </a:cubicBezTo>
                    <a:cubicBezTo>
                      <a:pt x="477" y="723"/>
                      <a:pt x="559" y="736"/>
                      <a:pt x="650" y="736"/>
                    </a:cubicBezTo>
                    <a:cubicBezTo>
                      <a:pt x="693" y="736"/>
                      <a:pt x="741" y="732"/>
                      <a:pt x="790" y="727"/>
                    </a:cubicBezTo>
                    <a:cubicBezTo>
                      <a:pt x="943" y="703"/>
                      <a:pt x="1063" y="656"/>
                      <a:pt x="1159" y="592"/>
                    </a:cubicBezTo>
                    <a:cubicBezTo>
                      <a:pt x="1231" y="545"/>
                      <a:pt x="1294" y="487"/>
                      <a:pt x="1337" y="434"/>
                    </a:cubicBezTo>
                    <a:cubicBezTo>
                      <a:pt x="1409" y="348"/>
                      <a:pt x="1453" y="266"/>
                      <a:pt x="1476" y="199"/>
                    </a:cubicBezTo>
                    <a:cubicBezTo>
                      <a:pt x="1505" y="137"/>
                      <a:pt x="1510" y="93"/>
                      <a:pt x="1515" y="88"/>
                    </a:cubicBezTo>
                    <a:cubicBezTo>
                      <a:pt x="1520" y="50"/>
                      <a:pt x="1495" y="6"/>
                      <a:pt x="1453" y="2"/>
                    </a:cubicBezTo>
                    <a:cubicBezTo>
                      <a:pt x="1447" y="1"/>
                      <a:pt x="1442" y="0"/>
                      <a:pt x="1436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51"/>
              <p:cNvSpPr/>
              <p:nvPr/>
            </p:nvSpPr>
            <p:spPr>
              <a:xfrm>
                <a:off x="688744" y="3217432"/>
                <a:ext cx="59086" cy="5909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51"/>
              <p:cNvSpPr/>
              <p:nvPr/>
            </p:nvSpPr>
            <p:spPr>
              <a:xfrm>
                <a:off x="642213" y="3412896"/>
                <a:ext cx="63906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014" extrusionOk="0">
                    <a:moveTo>
                      <a:pt x="911" y="0"/>
                    </a:moveTo>
                    <a:cubicBezTo>
                      <a:pt x="862" y="0"/>
                      <a:pt x="811" y="3"/>
                      <a:pt x="760" y="10"/>
                    </a:cubicBezTo>
                    <a:cubicBezTo>
                      <a:pt x="328" y="63"/>
                      <a:pt x="0" y="327"/>
                      <a:pt x="35" y="600"/>
                    </a:cubicBezTo>
                    <a:cubicBezTo>
                      <a:pt x="64" y="846"/>
                      <a:pt x="362" y="1013"/>
                      <a:pt x="728" y="1013"/>
                    </a:cubicBezTo>
                    <a:cubicBezTo>
                      <a:pt x="778" y="1013"/>
                      <a:pt x="829" y="1010"/>
                      <a:pt x="880" y="1004"/>
                    </a:cubicBezTo>
                    <a:cubicBezTo>
                      <a:pt x="1317" y="957"/>
                      <a:pt x="1644" y="687"/>
                      <a:pt x="1610" y="413"/>
                    </a:cubicBezTo>
                    <a:cubicBezTo>
                      <a:pt x="1581" y="171"/>
                      <a:pt x="1281" y="0"/>
                      <a:pt x="911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6" name="Google Shape;2356;p51"/>
            <p:cNvSpPr/>
            <p:nvPr/>
          </p:nvSpPr>
          <p:spPr>
            <a:xfrm>
              <a:off x="488084" y="3164600"/>
              <a:ext cx="535235" cy="523452"/>
            </a:xfrm>
            <a:custGeom>
              <a:avLst/>
              <a:gdLst/>
              <a:ahLst/>
              <a:cxnLst/>
              <a:rect l="l" t="t" r="r" b="b"/>
              <a:pathLst>
                <a:path w="13769" h="13465" extrusionOk="0">
                  <a:moveTo>
                    <a:pt x="6221" y="1"/>
                  </a:moveTo>
                  <a:cubicBezTo>
                    <a:pt x="6004" y="1"/>
                    <a:pt x="5790" y="120"/>
                    <a:pt x="5691" y="342"/>
                  </a:cubicBezTo>
                  <a:lnTo>
                    <a:pt x="4173" y="3701"/>
                  </a:lnTo>
                  <a:cubicBezTo>
                    <a:pt x="4109" y="3831"/>
                    <a:pt x="4004" y="3936"/>
                    <a:pt x="3869" y="3994"/>
                  </a:cubicBezTo>
                  <a:lnTo>
                    <a:pt x="476" y="5442"/>
                  </a:lnTo>
                  <a:cubicBezTo>
                    <a:pt x="87" y="5604"/>
                    <a:pt x="1" y="6119"/>
                    <a:pt x="314" y="6402"/>
                  </a:cubicBezTo>
                  <a:lnTo>
                    <a:pt x="3038" y="8887"/>
                  </a:lnTo>
                  <a:cubicBezTo>
                    <a:pt x="3148" y="8982"/>
                    <a:pt x="3215" y="9117"/>
                    <a:pt x="3226" y="9261"/>
                  </a:cubicBezTo>
                  <a:lnTo>
                    <a:pt x="3552" y="12938"/>
                  </a:lnTo>
                  <a:cubicBezTo>
                    <a:pt x="3581" y="13251"/>
                    <a:pt x="3847" y="13465"/>
                    <a:pt x="4133" y="13465"/>
                  </a:cubicBezTo>
                  <a:cubicBezTo>
                    <a:pt x="4228" y="13465"/>
                    <a:pt x="4326" y="13441"/>
                    <a:pt x="4417" y="13389"/>
                  </a:cubicBezTo>
                  <a:lnTo>
                    <a:pt x="7622" y="11564"/>
                  </a:lnTo>
                  <a:cubicBezTo>
                    <a:pt x="7708" y="11514"/>
                    <a:pt x="7804" y="11490"/>
                    <a:pt x="7902" y="11490"/>
                  </a:cubicBezTo>
                  <a:cubicBezTo>
                    <a:pt x="7948" y="11490"/>
                    <a:pt x="7995" y="11495"/>
                    <a:pt x="8041" y="11506"/>
                  </a:cubicBezTo>
                  <a:lnTo>
                    <a:pt x="11630" y="12327"/>
                  </a:lnTo>
                  <a:cubicBezTo>
                    <a:pt x="11676" y="12338"/>
                    <a:pt x="11721" y="12343"/>
                    <a:pt x="11765" y="12343"/>
                  </a:cubicBezTo>
                  <a:cubicBezTo>
                    <a:pt x="12120" y="12343"/>
                    <a:pt x="12404" y="12013"/>
                    <a:pt x="12327" y="11645"/>
                  </a:cubicBezTo>
                  <a:lnTo>
                    <a:pt x="11588" y="8037"/>
                  </a:lnTo>
                  <a:cubicBezTo>
                    <a:pt x="11554" y="7892"/>
                    <a:pt x="11583" y="7742"/>
                    <a:pt x="11655" y="7618"/>
                  </a:cubicBezTo>
                  <a:lnTo>
                    <a:pt x="13548" y="4455"/>
                  </a:lnTo>
                  <a:cubicBezTo>
                    <a:pt x="13769" y="4096"/>
                    <a:pt x="13538" y="3630"/>
                    <a:pt x="13116" y="3581"/>
                  </a:cubicBezTo>
                  <a:lnTo>
                    <a:pt x="9454" y="3173"/>
                  </a:lnTo>
                  <a:cubicBezTo>
                    <a:pt x="9310" y="3158"/>
                    <a:pt x="9175" y="3086"/>
                    <a:pt x="9079" y="2980"/>
                  </a:cubicBezTo>
                  <a:lnTo>
                    <a:pt x="6657" y="198"/>
                  </a:lnTo>
                  <a:cubicBezTo>
                    <a:pt x="6539" y="64"/>
                    <a:pt x="6379" y="1"/>
                    <a:pt x="622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7" name="Google Shape;2357;p51"/>
          <p:cNvGrpSpPr/>
          <p:nvPr/>
        </p:nvGrpSpPr>
        <p:grpSpPr>
          <a:xfrm rot="1575625">
            <a:off x="8463330" y="1317265"/>
            <a:ext cx="333152" cy="325866"/>
            <a:chOff x="488084" y="3164562"/>
            <a:chExt cx="535235" cy="523530"/>
          </a:xfrm>
        </p:grpSpPr>
        <p:grpSp>
          <p:nvGrpSpPr>
            <p:cNvPr id="2358" name="Google Shape;2358;p51"/>
            <p:cNvGrpSpPr/>
            <p:nvPr/>
          </p:nvGrpSpPr>
          <p:grpSpPr>
            <a:xfrm>
              <a:off x="488084" y="3164562"/>
              <a:ext cx="535235" cy="523530"/>
              <a:chOff x="488084" y="3164562"/>
              <a:chExt cx="535235" cy="523530"/>
            </a:xfrm>
          </p:grpSpPr>
          <p:sp>
            <p:nvSpPr>
              <p:cNvPr id="2359" name="Google Shape;2359;p51"/>
              <p:cNvSpPr/>
              <p:nvPr/>
            </p:nvSpPr>
            <p:spPr>
              <a:xfrm>
                <a:off x="488084" y="3164562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51"/>
              <p:cNvSpPr/>
              <p:nvPr/>
            </p:nvSpPr>
            <p:spPr>
              <a:xfrm>
                <a:off x="948023" y="3535780"/>
                <a:ext cx="22080" cy="10842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51"/>
              <p:cNvSpPr/>
              <p:nvPr/>
            </p:nvSpPr>
            <p:spPr>
              <a:xfrm>
                <a:off x="616635" y="3535780"/>
                <a:ext cx="353468" cy="15231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51"/>
              <p:cNvSpPr/>
              <p:nvPr/>
            </p:nvSpPr>
            <p:spPr>
              <a:xfrm>
                <a:off x="809598" y="3392914"/>
                <a:ext cx="63945" cy="3938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013" extrusionOk="0">
                    <a:moveTo>
                      <a:pt x="913" y="0"/>
                    </a:moveTo>
                    <a:cubicBezTo>
                      <a:pt x="865" y="0"/>
                      <a:pt x="815" y="3"/>
                      <a:pt x="764" y="9"/>
                    </a:cubicBezTo>
                    <a:cubicBezTo>
                      <a:pt x="327" y="62"/>
                      <a:pt x="1" y="326"/>
                      <a:pt x="34" y="600"/>
                    </a:cubicBezTo>
                    <a:cubicBezTo>
                      <a:pt x="64" y="842"/>
                      <a:pt x="363" y="1013"/>
                      <a:pt x="734" y="1013"/>
                    </a:cubicBezTo>
                    <a:cubicBezTo>
                      <a:pt x="783" y="1013"/>
                      <a:pt x="833" y="1010"/>
                      <a:pt x="884" y="1003"/>
                    </a:cubicBezTo>
                    <a:cubicBezTo>
                      <a:pt x="1317" y="952"/>
                      <a:pt x="1644" y="686"/>
                      <a:pt x="1611" y="413"/>
                    </a:cubicBezTo>
                    <a:cubicBezTo>
                      <a:pt x="1580" y="171"/>
                      <a:pt x="1281" y="0"/>
                      <a:pt x="913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51"/>
              <p:cNvSpPr/>
              <p:nvPr/>
            </p:nvSpPr>
            <p:spPr>
              <a:xfrm>
                <a:off x="656596" y="3387782"/>
                <a:ext cx="28999" cy="3976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23" extrusionOk="0">
                    <a:moveTo>
                      <a:pt x="305" y="0"/>
                    </a:moveTo>
                    <a:cubicBezTo>
                      <a:pt x="298" y="0"/>
                      <a:pt x="291" y="1"/>
                      <a:pt x="284" y="2"/>
                    </a:cubicBezTo>
                    <a:cubicBezTo>
                      <a:pt x="126" y="21"/>
                      <a:pt x="0" y="252"/>
                      <a:pt x="0" y="536"/>
                    </a:cubicBezTo>
                    <a:cubicBezTo>
                      <a:pt x="5" y="802"/>
                      <a:pt x="168" y="1023"/>
                      <a:pt x="368" y="1023"/>
                    </a:cubicBezTo>
                    <a:cubicBezTo>
                      <a:pt x="380" y="1023"/>
                      <a:pt x="392" y="1022"/>
                      <a:pt x="404" y="1020"/>
                    </a:cubicBezTo>
                    <a:cubicBezTo>
                      <a:pt x="625" y="997"/>
                      <a:pt x="745" y="732"/>
                      <a:pt x="683" y="454"/>
                    </a:cubicBezTo>
                    <a:cubicBezTo>
                      <a:pt x="619" y="192"/>
                      <a:pt x="454" y="0"/>
                      <a:pt x="305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51"/>
              <p:cNvSpPr/>
              <p:nvPr/>
            </p:nvSpPr>
            <p:spPr>
              <a:xfrm>
                <a:off x="667753" y="3392875"/>
                <a:ext cx="8513" cy="641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51"/>
              <p:cNvSpPr/>
              <p:nvPr/>
            </p:nvSpPr>
            <p:spPr>
              <a:xfrm>
                <a:off x="825847" y="3373010"/>
                <a:ext cx="28999" cy="3961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19" extrusionOk="0">
                    <a:moveTo>
                      <a:pt x="306" y="1"/>
                    </a:moveTo>
                    <a:cubicBezTo>
                      <a:pt x="298" y="1"/>
                      <a:pt x="291" y="1"/>
                      <a:pt x="284" y="2"/>
                    </a:cubicBezTo>
                    <a:cubicBezTo>
                      <a:pt x="126" y="22"/>
                      <a:pt x="0" y="253"/>
                      <a:pt x="0" y="535"/>
                    </a:cubicBezTo>
                    <a:cubicBezTo>
                      <a:pt x="5" y="798"/>
                      <a:pt x="168" y="1018"/>
                      <a:pt x="367" y="1018"/>
                    </a:cubicBezTo>
                    <a:cubicBezTo>
                      <a:pt x="379" y="1018"/>
                      <a:pt x="392" y="1018"/>
                      <a:pt x="404" y="1016"/>
                    </a:cubicBezTo>
                    <a:cubicBezTo>
                      <a:pt x="625" y="992"/>
                      <a:pt x="745" y="728"/>
                      <a:pt x="683" y="454"/>
                    </a:cubicBezTo>
                    <a:cubicBezTo>
                      <a:pt x="619" y="188"/>
                      <a:pt x="454" y="1"/>
                      <a:pt x="306" y="1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51"/>
              <p:cNvSpPr/>
              <p:nvPr/>
            </p:nvSpPr>
            <p:spPr>
              <a:xfrm>
                <a:off x="837042" y="3377908"/>
                <a:ext cx="8552" cy="645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6" extrusionOk="0">
                    <a:moveTo>
                      <a:pt x="110" y="0"/>
                    </a:moveTo>
                    <a:cubicBezTo>
                      <a:pt x="108" y="0"/>
                      <a:pt x="105" y="1"/>
                      <a:pt x="102" y="1"/>
                    </a:cubicBezTo>
                    <a:cubicBezTo>
                      <a:pt x="0" y="15"/>
                      <a:pt x="14" y="165"/>
                      <a:pt x="108" y="165"/>
                    </a:cubicBezTo>
                    <a:cubicBezTo>
                      <a:pt x="112" y="165"/>
                      <a:pt x="116" y="165"/>
                      <a:pt x="121" y="165"/>
                    </a:cubicBezTo>
                    <a:cubicBezTo>
                      <a:pt x="219" y="150"/>
                      <a:pt x="203" y="0"/>
                      <a:pt x="11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51"/>
              <p:cNvSpPr/>
              <p:nvPr/>
            </p:nvSpPr>
            <p:spPr>
              <a:xfrm>
                <a:off x="728316" y="3423470"/>
                <a:ext cx="59086" cy="286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737" extrusionOk="0">
                    <a:moveTo>
                      <a:pt x="1436" y="0"/>
                    </a:moveTo>
                    <a:cubicBezTo>
                      <a:pt x="1400" y="0"/>
                      <a:pt x="1370" y="26"/>
                      <a:pt x="1360" y="59"/>
                    </a:cubicBezTo>
                    <a:cubicBezTo>
                      <a:pt x="1360" y="59"/>
                      <a:pt x="1337" y="175"/>
                      <a:pt x="1251" y="295"/>
                    </a:cubicBezTo>
                    <a:cubicBezTo>
                      <a:pt x="1207" y="352"/>
                      <a:pt x="1149" y="415"/>
                      <a:pt x="1072" y="468"/>
                    </a:cubicBezTo>
                    <a:cubicBezTo>
                      <a:pt x="996" y="516"/>
                      <a:pt x="895" y="559"/>
                      <a:pt x="770" y="574"/>
                    </a:cubicBezTo>
                    <a:cubicBezTo>
                      <a:pt x="726" y="583"/>
                      <a:pt x="688" y="583"/>
                      <a:pt x="650" y="583"/>
                    </a:cubicBezTo>
                    <a:cubicBezTo>
                      <a:pt x="549" y="583"/>
                      <a:pt x="472" y="563"/>
                      <a:pt x="404" y="530"/>
                    </a:cubicBezTo>
                    <a:cubicBezTo>
                      <a:pt x="357" y="506"/>
                      <a:pt x="318" y="477"/>
                      <a:pt x="289" y="448"/>
                    </a:cubicBezTo>
                    <a:cubicBezTo>
                      <a:pt x="242" y="401"/>
                      <a:pt x="207" y="348"/>
                      <a:pt x="189" y="310"/>
                    </a:cubicBezTo>
                    <a:cubicBezTo>
                      <a:pt x="178" y="290"/>
                      <a:pt x="169" y="275"/>
                      <a:pt x="164" y="266"/>
                    </a:cubicBezTo>
                    <a:cubicBezTo>
                      <a:pt x="164" y="261"/>
                      <a:pt x="164" y="257"/>
                      <a:pt x="160" y="252"/>
                    </a:cubicBezTo>
                    <a:cubicBezTo>
                      <a:pt x="152" y="217"/>
                      <a:pt x="123" y="195"/>
                      <a:pt x="92" y="195"/>
                    </a:cubicBezTo>
                    <a:cubicBezTo>
                      <a:pt x="84" y="195"/>
                      <a:pt x="76" y="196"/>
                      <a:pt x="69" y="199"/>
                    </a:cubicBezTo>
                    <a:cubicBezTo>
                      <a:pt x="25" y="208"/>
                      <a:pt x="1" y="252"/>
                      <a:pt x="16" y="290"/>
                    </a:cubicBezTo>
                    <a:cubicBezTo>
                      <a:pt x="16" y="295"/>
                      <a:pt x="25" y="324"/>
                      <a:pt x="45" y="367"/>
                    </a:cubicBezTo>
                    <a:cubicBezTo>
                      <a:pt x="73" y="425"/>
                      <a:pt x="131" y="521"/>
                      <a:pt x="227" y="598"/>
                    </a:cubicBezTo>
                    <a:cubicBezTo>
                      <a:pt x="275" y="636"/>
                      <a:pt x="333" y="670"/>
                      <a:pt x="404" y="698"/>
                    </a:cubicBezTo>
                    <a:cubicBezTo>
                      <a:pt x="477" y="723"/>
                      <a:pt x="559" y="736"/>
                      <a:pt x="650" y="736"/>
                    </a:cubicBezTo>
                    <a:cubicBezTo>
                      <a:pt x="693" y="736"/>
                      <a:pt x="741" y="732"/>
                      <a:pt x="790" y="727"/>
                    </a:cubicBezTo>
                    <a:cubicBezTo>
                      <a:pt x="943" y="703"/>
                      <a:pt x="1063" y="656"/>
                      <a:pt x="1159" y="592"/>
                    </a:cubicBezTo>
                    <a:cubicBezTo>
                      <a:pt x="1231" y="545"/>
                      <a:pt x="1294" y="487"/>
                      <a:pt x="1337" y="434"/>
                    </a:cubicBezTo>
                    <a:cubicBezTo>
                      <a:pt x="1409" y="348"/>
                      <a:pt x="1453" y="266"/>
                      <a:pt x="1476" y="199"/>
                    </a:cubicBezTo>
                    <a:cubicBezTo>
                      <a:pt x="1505" y="137"/>
                      <a:pt x="1510" y="93"/>
                      <a:pt x="1515" y="88"/>
                    </a:cubicBezTo>
                    <a:cubicBezTo>
                      <a:pt x="1520" y="50"/>
                      <a:pt x="1495" y="6"/>
                      <a:pt x="1453" y="2"/>
                    </a:cubicBezTo>
                    <a:cubicBezTo>
                      <a:pt x="1447" y="1"/>
                      <a:pt x="1442" y="0"/>
                      <a:pt x="1436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51"/>
              <p:cNvSpPr/>
              <p:nvPr/>
            </p:nvSpPr>
            <p:spPr>
              <a:xfrm>
                <a:off x="688744" y="3217432"/>
                <a:ext cx="59086" cy="5909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51"/>
              <p:cNvSpPr/>
              <p:nvPr/>
            </p:nvSpPr>
            <p:spPr>
              <a:xfrm>
                <a:off x="642213" y="3412896"/>
                <a:ext cx="63906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014" extrusionOk="0">
                    <a:moveTo>
                      <a:pt x="911" y="0"/>
                    </a:moveTo>
                    <a:cubicBezTo>
                      <a:pt x="862" y="0"/>
                      <a:pt x="811" y="3"/>
                      <a:pt x="760" y="10"/>
                    </a:cubicBezTo>
                    <a:cubicBezTo>
                      <a:pt x="328" y="63"/>
                      <a:pt x="0" y="327"/>
                      <a:pt x="35" y="600"/>
                    </a:cubicBezTo>
                    <a:cubicBezTo>
                      <a:pt x="64" y="846"/>
                      <a:pt x="362" y="1013"/>
                      <a:pt x="728" y="1013"/>
                    </a:cubicBezTo>
                    <a:cubicBezTo>
                      <a:pt x="778" y="1013"/>
                      <a:pt x="829" y="1010"/>
                      <a:pt x="880" y="1004"/>
                    </a:cubicBezTo>
                    <a:cubicBezTo>
                      <a:pt x="1317" y="957"/>
                      <a:pt x="1644" y="687"/>
                      <a:pt x="1610" y="413"/>
                    </a:cubicBezTo>
                    <a:cubicBezTo>
                      <a:pt x="1581" y="171"/>
                      <a:pt x="1281" y="0"/>
                      <a:pt x="911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0" name="Google Shape;2370;p51"/>
            <p:cNvSpPr/>
            <p:nvPr/>
          </p:nvSpPr>
          <p:spPr>
            <a:xfrm>
              <a:off x="488084" y="3164600"/>
              <a:ext cx="535235" cy="523452"/>
            </a:xfrm>
            <a:custGeom>
              <a:avLst/>
              <a:gdLst/>
              <a:ahLst/>
              <a:cxnLst/>
              <a:rect l="l" t="t" r="r" b="b"/>
              <a:pathLst>
                <a:path w="13769" h="13465" extrusionOk="0">
                  <a:moveTo>
                    <a:pt x="6221" y="1"/>
                  </a:moveTo>
                  <a:cubicBezTo>
                    <a:pt x="6004" y="1"/>
                    <a:pt x="5790" y="120"/>
                    <a:pt x="5691" y="342"/>
                  </a:cubicBezTo>
                  <a:lnTo>
                    <a:pt x="4173" y="3701"/>
                  </a:lnTo>
                  <a:cubicBezTo>
                    <a:pt x="4109" y="3831"/>
                    <a:pt x="4004" y="3936"/>
                    <a:pt x="3869" y="3994"/>
                  </a:cubicBezTo>
                  <a:lnTo>
                    <a:pt x="476" y="5442"/>
                  </a:lnTo>
                  <a:cubicBezTo>
                    <a:pt x="87" y="5604"/>
                    <a:pt x="1" y="6119"/>
                    <a:pt x="314" y="6402"/>
                  </a:cubicBezTo>
                  <a:lnTo>
                    <a:pt x="3038" y="8887"/>
                  </a:lnTo>
                  <a:cubicBezTo>
                    <a:pt x="3148" y="8982"/>
                    <a:pt x="3215" y="9117"/>
                    <a:pt x="3226" y="9261"/>
                  </a:cubicBezTo>
                  <a:lnTo>
                    <a:pt x="3552" y="12938"/>
                  </a:lnTo>
                  <a:cubicBezTo>
                    <a:pt x="3581" y="13251"/>
                    <a:pt x="3847" y="13465"/>
                    <a:pt x="4133" y="13465"/>
                  </a:cubicBezTo>
                  <a:cubicBezTo>
                    <a:pt x="4228" y="13465"/>
                    <a:pt x="4326" y="13441"/>
                    <a:pt x="4417" y="13389"/>
                  </a:cubicBezTo>
                  <a:lnTo>
                    <a:pt x="7622" y="11564"/>
                  </a:lnTo>
                  <a:cubicBezTo>
                    <a:pt x="7708" y="11514"/>
                    <a:pt x="7804" y="11490"/>
                    <a:pt x="7902" y="11490"/>
                  </a:cubicBezTo>
                  <a:cubicBezTo>
                    <a:pt x="7948" y="11490"/>
                    <a:pt x="7995" y="11495"/>
                    <a:pt x="8041" y="11506"/>
                  </a:cubicBezTo>
                  <a:lnTo>
                    <a:pt x="11630" y="12327"/>
                  </a:lnTo>
                  <a:cubicBezTo>
                    <a:pt x="11676" y="12338"/>
                    <a:pt x="11721" y="12343"/>
                    <a:pt x="11765" y="12343"/>
                  </a:cubicBezTo>
                  <a:cubicBezTo>
                    <a:pt x="12120" y="12343"/>
                    <a:pt x="12404" y="12013"/>
                    <a:pt x="12327" y="11645"/>
                  </a:cubicBezTo>
                  <a:lnTo>
                    <a:pt x="11588" y="8037"/>
                  </a:lnTo>
                  <a:cubicBezTo>
                    <a:pt x="11554" y="7892"/>
                    <a:pt x="11583" y="7742"/>
                    <a:pt x="11655" y="7618"/>
                  </a:cubicBezTo>
                  <a:lnTo>
                    <a:pt x="13548" y="4455"/>
                  </a:lnTo>
                  <a:cubicBezTo>
                    <a:pt x="13769" y="4096"/>
                    <a:pt x="13538" y="3630"/>
                    <a:pt x="13116" y="3581"/>
                  </a:cubicBezTo>
                  <a:lnTo>
                    <a:pt x="9454" y="3173"/>
                  </a:lnTo>
                  <a:cubicBezTo>
                    <a:pt x="9310" y="3158"/>
                    <a:pt x="9175" y="3086"/>
                    <a:pt x="9079" y="2980"/>
                  </a:cubicBezTo>
                  <a:lnTo>
                    <a:pt x="6657" y="198"/>
                  </a:lnTo>
                  <a:cubicBezTo>
                    <a:pt x="6539" y="64"/>
                    <a:pt x="6379" y="1"/>
                    <a:pt x="622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1" name="Google Shape;2371;p51"/>
          <p:cNvGrpSpPr/>
          <p:nvPr/>
        </p:nvGrpSpPr>
        <p:grpSpPr>
          <a:xfrm rot="-1212482">
            <a:off x="3189933" y="4072913"/>
            <a:ext cx="333137" cy="325852"/>
            <a:chOff x="488084" y="3164562"/>
            <a:chExt cx="535235" cy="523530"/>
          </a:xfrm>
        </p:grpSpPr>
        <p:grpSp>
          <p:nvGrpSpPr>
            <p:cNvPr id="2372" name="Google Shape;2372;p51"/>
            <p:cNvGrpSpPr/>
            <p:nvPr/>
          </p:nvGrpSpPr>
          <p:grpSpPr>
            <a:xfrm>
              <a:off x="488084" y="3164562"/>
              <a:ext cx="535235" cy="523530"/>
              <a:chOff x="488084" y="3164562"/>
              <a:chExt cx="535235" cy="523530"/>
            </a:xfrm>
          </p:grpSpPr>
          <p:sp>
            <p:nvSpPr>
              <p:cNvPr id="2373" name="Google Shape;2373;p51"/>
              <p:cNvSpPr/>
              <p:nvPr/>
            </p:nvSpPr>
            <p:spPr>
              <a:xfrm>
                <a:off x="488084" y="3164562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51"/>
              <p:cNvSpPr/>
              <p:nvPr/>
            </p:nvSpPr>
            <p:spPr>
              <a:xfrm>
                <a:off x="948023" y="3535780"/>
                <a:ext cx="22080" cy="10842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51"/>
              <p:cNvSpPr/>
              <p:nvPr/>
            </p:nvSpPr>
            <p:spPr>
              <a:xfrm>
                <a:off x="616635" y="3535780"/>
                <a:ext cx="353468" cy="15231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51"/>
              <p:cNvSpPr/>
              <p:nvPr/>
            </p:nvSpPr>
            <p:spPr>
              <a:xfrm>
                <a:off x="809598" y="3392914"/>
                <a:ext cx="63945" cy="3938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013" extrusionOk="0">
                    <a:moveTo>
                      <a:pt x="913" y="0"/>
                    </a:moveTo>
                    <a:cubicBezTo>
                      <a:pt x="865" y="0"/>
                      <a:pt x="815" y="3"/>
                      <a:pt x="764" y="9"/>
                    </a:cubicBezTo>
                    <a:cubicBezTo>
                      <a:pt x="327" y="62"/>
                      <a:pt x="1" y="326"/>
                      <a:pt x="34" y="600"/>
                    </a:cubicBezTo>
                    <a:cubicBezTo>
                      <a:pt x="64" y="842"/>
                      <a:pt x="363" y="1013"/>
                      <a:pt x="734" y="1013"/>
                    </a:cubicBezTo>
                    <a:cubicBezTo>
                      <a:pt x="783" y="1013"/>
                      <a:pt x="833" y="1010"/>
                      <a:pt x="884" y="1003"/>
                    </a:cubicBezTo>
                    <a:cubicBezTo>
                      <a:pt x="1317" y="952"/>
                      <a:pt x="1644" y="686"/>
                      <a:pt x="1611" y="413"/>
                    </a:cubicBezTo>
                    <a:cubicBezTo>
                      <a:pt x="1580" y="171"/>
                      <a:pt x="1281" y="0"/>
                      <a:pt x="913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51"/>
              <p:cNvSpPr/>
              <p:nvPr/>
            </p:nvSpPr>
            <p:spPr>
              <a:xfrm>
                <a:off x="656596" y="3387782"/>
                <a:ext cx="28999" cy="3976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23" extrusionOk="0">
                    <a:moveTo>
                      <a:pt x="305" y="0"/>
                    </a:moveTo>
                    <a:cubicBezTo>
                      <a:pt x="298" y="0"/>
                      <a:pt x="291" y="1"/>
                      <a:pt x="284" y="2"/>
                    </a:cubicBezTo>
                    <a:cubicBezTo>
                      <a:pt x="126" y="21"/>
                      <a:pt x="0" y="252"/>
                      <a:pt x="0" y="536"/>
                    </a:cubicBezTo>
                    <a:cubicBezTo>
                      <a:pt x="5" y="802"/>
                      <a:pt x="168" y="1023"/>
                      <a:pt x="368" y="1023"/>
                    </a:cubicBezTo>
                    <a:cubicBezTo>
                      <a:pt x="380" y="1023"/>
                      <a:pt x="392" y="1022"/>
                      <a:pt x="404" y="1020"/>
                    </a:cubicBezTo>
                    <a:cubicBezTo>
                      <a:pt x="625" y="997"/>
                      <a:pt x="745" y="732"/>
                      <a:pt x="683" y="454"/>
                    </a:cubicBezTo>
                    <a:cubicBezTo>
                      <a:pt x="619" y="192"/>
                      <a:pt x="454" y="0"/>
                      <a:pt x="305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51"/>
              <p:cNvSpPr/>
              <p:nvPr/>
            </p:nvSpPr>
            <p:spPr>
              <a:xfrm>
                <a:off x="667753" y="3392875"/>
                <a:ext cx="8513" cy="641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51"/>
              <p:cNvSpPr/>
              <p:nvPr/>
            </p:nvSpPr>
            <p:spPr>
              <a:xfrm>
                <a:off x="825847" y="3373010"/>
                <a:ext cx="28999" cy="3961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19" extrusionOk="0">
                    <a:moveTo>
                      <a:pt x="306" y="1"/>
                    </a:moveTo>
                    <a:cubicBezTo>
                      <a:pt x="298" y="1"/>
                      <a:pt x="291" y="1"/>
                      <a:pt x="284" y="2"/>
                    </a:cubicBezTo>
                    <a:cubicBezTo>
                      <a:pt x="126" y="22"/>
                      <a:pt x="0" y="253"/>
                      <a:pt x="0" y="535"/>
                    </a:cubicBezTo>
                    <a:cubicBezTo>
                      <a:pt x="5" y="798"/>
                      <a:pt x="168" y="1018"/>
                      <a:pt x="367" y="1018"/>
                    </a:cubicBezTo>
                    <a:cubicBezTo>
                      <a:pt x="379" y="1018"/>
                      <a:pt x="392" y="1018"/>
                      <a:pt x="404" y="1016"/>
                    </a:cubicBezTo>
                    <a:cubicBezTo>
                      <a:pt x="625" y="992"/>
                      <a:pt x="745" y="728"/>
                      <a:pt x="683" y="454"/>
                    </a:cubicBezTo>
                    <a:cubicBezTo>
                      <a:pt x="619" y="188"/>
                      <a:pt x="454" y="1"/>
                      <a:pt x="306" y="1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51"/>
              <p:cNvSpPr/>
              <p:nvPr/>
            </p:nvSpPr>
            <p:spPr>
              <a:xfrm>
                <a:off x="837042" y="3377908"/>
                <a:ext cx="8552" cy="645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6" extrusionOk="0">
                    <a:moveTo>
                      <a:pt x="110" y="0"/>
                    </a:moveTo>
                    <a:cubicBezTo>
                      <a:pt x="108" y="0"/>
                      <a:pt x="105" y="1"/>
                      <a:pt x="102" y="1"/>
                    </a:cubicBezTo>
                    <a:cubicBezTo>
                      <a:pt x="0" y="15"/>
                      <a:pt x="14" y="165"/>
                      <a:pt x="108" y="165"/>
                    </a:cubicBezTo>
                    <a:cubicBezTo>
                      <a:pt x="112" y="165"/>
                      <a:pt x="116" y="165"/>
                      <a:pt x="121" y="165"/>
                    </a:cubicBezTo>
                    <a:cubicBezTo>
                      <a:pt x="219" y="150"/>
                      <a:pt x="203" y="0"/>
                      <a:pt x="11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51"/>
              <p:cNvSpPr/>
              <p:nvPr/>
            </p:nvSpPr>
            <p:spPr>
              <a:xfrm>
                <a:off x="728316" y="3423470"/>
                <a:ext cx="59086" cy="286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737" extrusionOk="0">
                    <a:moveTo>
                      <a:pt x="1436" y="0"/>
                    </a:moveTo>
                    <a:cubicBezTo>
                      <a:pt x="1400" y="0"/>
                      <a:pt x="1370" y="26"/>
                      <a:pt x="1360" y="59"/>
                    </a:cubicBezTo>
                    <a:cubicBezTo>
                      <a:pt x="1360" y="59"/>
                      <a:pt x="1337" y="175"/>
                      <a:pt x="1251" y="295"/>
                    </a:cubicBezTo>
                    <a:cubicBezTo>
                      <a:pt x="1207" y="352"/>
                      <a:pt x="1149" y="415"/>
                      <a:pt x="1072" y="468"/>
                    </a:cubicBezTo>
                    <a:cubicBezTo>
                      <a:pt x="996" y="516"/>
                      <a:pt x="895" y="559"/>
                      <a:pt x="770" y="574"/>
                    </a:cubicBezTo>
                    <a:cubicBezTo>
                      <a:pt x="726" y="583"/>
                      <a:pt x="688" y="583"/>
                      <a:pt x="650" y="583"/>
                    </a:cubicBezTo>
                    <a:cubicBezTo>
                      <a:pt x="549" y="583"/>
                      <a:pt x="472" y="563"/>
                      <a:pt x="404" y="530"/>
                    </a:cubicBezTo>
                    <a:cubicBezTo>
                      <a:pt x="357" y="506"/>
                      <a:pt x="318" y="477"/>
                      <a:pt x="289" y="448"/>
                    </a:cubicBezTo>
                    <a:cubicBezTo>
                      <a:pt x="242" y="401"/>
                      <a:pt x="207" y="348"/>
                      <a:pt x="189" y="310"/>
                    </a:cubicBezTo>
                    <a:cubicBezTo>
                      <a:pt x="178" y="290"/>
                      <a:pt x="169" y="275"/>
                      <a:pt x="164" y="266"/>
                    </a:cubicBezTo>
                    <a:cubicBezTo>
                      <a:pt x="164" y="261"/>
                      <a:pt x="164" y="257"/>
                      <a:pt x="160" y="252"/>
                    </a:cubicBezTo>
                    <a:cubicBezTo>
                      <a:pt x="152" y="217"/>
                      <a:pt x="123" y="195"/>
                      <a:pt x="92" y="195"/>
                    </a:cubicBezTo>
                    <a:cubicBezTo>
                      <a:pt x="84" y="195"/>
                      <a:pt x="76" y="196"/>
                      <a:pt x="69" y="199"/>
                    </a:cubicBezTo>
                    <a:cubicBezTo>
                      <a:pt x="25" y="208"/>
                      <a:pt x="1" y="252"/>
                      <a:pt x="16" y="290"/>
                    </a:cubicBezTo>
                    <a:cubicBezTo>
                      <a:pt x="16" y="295"/>
                      <a:pt x="25" y="324"/>
                      <a:pt x="45" y="367"/>
                    </a:cubicBezTo>
                    <a:cubicBezTo>
                      <a:pt x="73" y="425"/>
                      <a:pt x="131" y="521"/>
                      <a:pt x="227" y="598"/>
                    </a:cubicBezTo>
                    <a:cubicBezTo>
                      <a:pt x="275" y="636"/>
                      <a:pt x="333" y="670"/>
                      <a:pt x="404" y="698"/>
                    </a:cubicBezTo>
                    <a:cubicBezTo>
                      <a:pt x="477" y="723"/>
                      <a:pt x="559" y="736"/>
                      <a:pt x="650" y="736"/>
                    </a:cubicBezTo>
                    <a:cubicBezTo>
                      <a:pt x="693" y="736"/>
                      <a:pt x="741" y="732"/>
                      <a:pt x="790" y="727"/>
                    </a:cubicBezTo>
                    <a:cubicBezTo>
                      <a:pt x="943" y="703"/>
                      <a:pt x="1063" y="656"/>
                      <a:pt x="1159" y="592"/>
                    </a:cubicBezTo>
                    <a:cubicBezTo>
                      <a:pt x="1231" y="545"/>
                      <a:pt x="1294" y="487"/>
                      <a:pt x="1337" y="434"/>
                    </a:cubicBezTo>
                    <a:cubicBezTo>
                      <a:pt x="1409" y="348"/>
                      <a:pt x="1453" y="266"/>
                      <a:pt x="1476" y="199"/>
                    </a:cubicBezTo>
                    <a:cubicBezTo>
                      <a:pt x="1505" y="137"/>
                      <a:pt x="1510" y="93"/>
                      <a:pt x="1515" y="88"/>
                    </a:cubicBezTo>
                    <a:cubicBezTo>
                      <a:pt x="1520" y="50"/>
                      <a:pt x="1495" y="6"/>
                      <a:pt x="1453" y="2"/>
                    </a:cubicBezTo>
                    <a:cubicBezTo>
                      <a:pt x="1447" y="1"/>
                      <a:pt x="1442" y="0"/>
                      <a:pt x="1436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51"/>
              <p:cNvSpPr/>
              <p:nvPr/>
            </p:nvSpPr>
            <p:spPr>
              <a:xfrm>
                <a:off x="688744" y="3217432"/>
                <a:ext cx="59086" cy="5909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51"/>
              <p:cNvSpPr/>
              <p:nvPr/>
            </p:nvSpPr>
            <p:spPr>
              <a:xfrm>
                <a:off x="642213" y="3412896"/>
                <a:ext cx="63906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014" extrusionOk="0">
                    <a:moveTo>
                      <a:pt x="911" y="0"/>
                    </a:moveTo>
                    <a:cubicBezTo>
                      <a:pt x="862" y="0"/>
                      <a:pt x="811" y="3"/>
                      <a:pt x="760" y="10"/>
                    </a:cubicBezTo>
                    <a:cubicBezTo>
                      <a:pt x="328" y="63"/>
                      <a:pt x="0" y="327"/>
                      <a:pt x="35" y="600"/>
                    </a:cubicBezTo>
                    <a:cubicBezTo>
                      <a:pt x="64" y="846"/>
                      <a:pt x="362" y="1013"/>
                      <a:pt x="728" y="1013"/>
                    </a:cubicBezTo>
                    <a:cubicBezTo>
                      <a:pt x="778" y="1013"/>
                      <a:pt x="829" y="1010"/>
                      <a:pt x="880" y="1004"/>
                    </a:cubicBezTo>
                    <a:cubicBezTo>
                      <a:pt x="1317" y="957"/>
                      <a:pt x="1644" y="687"/>
                      <a:pt x="1610" y="413"/>
                    </a:cubicBezTo>
                    <a:cubicBezTo>
                      <a:pt x="1581" y="171"/>
                      <a:pt x="1281" y="0"/>
                      <a:pt x="911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4" name="Google Shape;2384;p51"/>
            <p:cNvSpPr/>
            <p:nvPr/>
          </p:nvSpPr>
          <p:spPr>
            <a:xfrm>
              <a:off x="488084" y="3164600"/>
              <a:ext cx="535235" cy="523452"/>
            </a:xfrm>
            <a:custGeom>
              <a:avLst/>
              <a:gdLst/>
              <a:ahLst/>
              <a:cxnLst/>
              <a:rect l="l" t="t" r="r" b="b"/>
              <a:pathLst>
                <a:path w="13769" h="13465" extrusionOk="0">
                  <a:moveTo>
                    <a:pt x="6221" y="1"/>
                  </a:moveTo>
                  <a:cubicBezTo>
                    <a:pt x="6004" y="1"/>
                    <a:pt x="5790" y="120"/>
                    <a:pt x="5691" y="342"/>
                  </a:cubicBezTo>
                  <a:lnTo>
                    <a:pt x="4173" y="3701"/>
                  </a:lnTo>
                  <a:cubicBezTo>
                    <a:pt x="4109" y="3831"/>
                    <a:pt x="4004" y="3936"/>
                    <a:pt x="3869" y="3994"/>
                  </a:cubicBezTo>
                  <a:lnTo>
                    <a:pt x="476" y="5442"/>
                  </a:lnTo>
                  <a:cubicBezTo>
                    <a:pt x="87" y="5604"/>
                    <a:pt x="1" y="6119"/>
                    <a:pt x="314" y="6402"/>
                  </a:cubicBezTo>
                  <a:lnTo>
                    <a:pt x="3038" y="8887"/>
                  </a:lnTo>
                  <a:cubicBezTo>
                    <a:pt x="3148" y="8982"/>
                    <a:pt x="3215" y="9117"/>
                    <a:pt x="3226" y="9261"/>
                  </a:cubicBezTo>
                  <a:lnTo>
                    <a:pt x="3552" y="12938"/>
                  </a:lnTo>
                  <a:cubicBezTo>
                    <a:pt x="3581" y="13251"/>
                    <a:pt x="3847" y="13465"/>
                    <a:pt x="4133" y="13465"/>
                  </a:cubicBezTo>
                  <a:cubicBezTo>
                    <a:pt x="4228" y="13465"/>
                    <a:pt x="4326" y="13441"/>
                    <a:pt x="4417" y="13389"/>
                  </a:cubicBezTo>
                  <a:lnTo>
                    <a:pt x="7622" y="11564"/>
                  </a:lnTo>
                  <a:cubicBezTo>
                    <a:pt x="7708" y="11514"/>
                    <a:pt x="7804" y="11490"/>
                    <a:pt x="7902" y="11490"/>
                  </a:cubicBezTo>
                  <a:cubicBezTo>
                    <a:pt x="7948" y="11490"/>
                    <a:pt x="7995" y="11495"/>
                    <a:pt x="8041" y="11506"/>
                  </a:cubicBezTo>
                  <a:lnTo>
                    <a:pt x="11630" y="12327"/>
                  </a:lnTo>
                  <a:cubicBezTo>
                    <a:pt x="11676" y="12338"/>
                    <a:pt x="11721" y="12343"/>
                    <a:pt x="11765" y="12343"/>
                  </a:cubicBezTo>
                  <a:cubicBezTo>
                    <a:pt x="12120" y="12343"/>
                    <a:pt x="12404" y="12013"/>
                    <a:pt x="12327" y="11645"/>
                  </a:cubicBezTo>
                  <a:lnTo>
                    <a:pt x="11588" y="8037"/>
                  </a:lnTo>
                  <a:cubicBezTo>
                    <a:pt x="11554" y="7892"/>
                    <a:pt x="11583" y="7742"/>
                    <a:pt x="11655" y="7618"/>
                  </a:cubicBezTo>
                  <a:lnTo>
                    <a:pt x="13548" y="4455"/>
                  </a:lnTo>
                  <a:cubicBezTo>
                    <a:pt x="13769" y="4096"/>
                    <a:pt x="13538" y="3630"/>
                    <a:pt x="13116" y="3581"/>
                  </a:cubicBezTo>
                  <a:lnTo>
                    <a:pt x="9454" y="3173"/>
                  </a:lnTo>
                  <a:cubicBezTo>
                    <a:pt x="9310" y="3158"/>
                    <a:pt x="9175" y="3086"/>
                    <a:pt x="9079" y="2980"/>
                  </a:cubicBezTo>
                  <a:lnTo>
                    <a:pt x="6657" y="198"/>
                  </a:lnTo>
                  <a:cubicBezTo>
                    <a:pt x="6539" y="64"/>
                    <a:pt x="6379" y="1"/>
                    <a:pt x="622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385;p51"/>
          <p:cNvGrpSpPr/>
          <p:nvPr/>
        </p:nvGrpSpPr>
        <p:grpSpPr>
          <a:xfrm rot="-613696">
            <a:off x="5183550" y="1480228"/>
            <a:ext cx="333071" cy="325787"/>
            <a:chOff x="488084" y="3164562"/>
            <a:chExt cx="535235" cy="523530"/>
          </a:xfrm>
        </p:grpSpPr>
        <p:grpSp>
          <p:nvGrpSpPr>
            <p:cNvPr id="2386" name="Google Shape;2386;p51"/>
            <p:cNvGrpSpPr/>
            <p:nvPr/>
          </p:nvGrpSpPr>
          <p:grpSpPr>
            <a:xfrm>
              <a:off x="488084" y="3164562"/>
              <a:ext cx="535235" cy="523530"/>
              <a:chOff x="488084" y="3164562"/>
              <a:chExt cx="535235" cy="523530"/>
            </a:xfrm>
          </p:grpSpPr>
          <p:sp>
            <p:nvSpPr>
              <p:cNvPr id="2387" name="Google Shape;2387;p51"/>
              <p:cNvSpPr/>
              <p:nvPr/>
            </p:nvSpPr>
            <p:spPr>
              <a:xfrm>
                <a:off x="488084" y="3164562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51"/>
              <p:cNvSpPr/>
              <p:nvPr/>
            </p:nvSpPr>
            <p:spPr>
              <a:xfrm>
                <a:off x="948023" y="3535780"/>
                <a:ext cx="22080" cy="10842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51"/>
              <p:cNvSpPr/>
              <p:nvPr/>
            </p:nvSpPr>
            <p:spPr>
              <a:xfrm>
                <a:off x="616635" y="3535780"/>
                <a:ext cx="353468" cy="15231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51"/>
              <p:cNvSpPr/>
              <p:nvPr/>
            </p:nvSpPr>
            <p:spPr>
              <a:xfrm>
                <a:off x="809598" y="3392914"/>
                <a:ext cx="63945" cy="3938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013" extrusionOk="0">
                    <a:moveTo>
                      <a:pt x="913" y="0"/>
                    </a:moveTo>
                    <a:cubicBezTo>
                      <a:pt x="865" y="0"/>
                      <a:pt x="815" y="3"/>
                      <a:pt x="764" y="9"/>
                    </a:cubicBezTo>
                    <a:cubicBezTo>
                      <a:pt x="327" y="62"/>
                      <a:pt x="1" y="326"/>
                      <a:pt x="34" y="600"/>
                    </a:cubicBezTo>
                    <a:cubicBezTo>
                      <a:pt x="64" y="842"/>
                      <a:pt x="363" y="1013"/>
                      <a:pt x="734" y="1013"/>
                    </a:cubicBezTo>
                    <a:cubicBezTo>
                      <a:pt x="783" y="1013"/>
                      <a:pt x="833" y="1010"/>
                      <a:pt x="884" y="1003"/>
                    </a:cubicBezTo>
                    <a:cubicBezTo>
                      <a:pt x="1317" y="952"/>
                      <a:pt x="1644" y="686"/>
                      <a:pt x="1611" y="413"/>
                    </a:cubicBezTo>
                    <a:cubicBezTo>
                      <a:pt x="1580" y="171"/>
                      <a:pt x="1281" y="0"/>
                      <a:pt x="913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51"/>
              <p:cNvSpPr/>
              <p:nvPr/>
            </p:nvSpPr>
            <p:spPr>
              <a:xfrm>
                <a:off x="656596" y="3387782"/>
                <a:ext cx="28999" cy="3976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23" extrusionOk="0">
                    <a:moveTo>
                      <a:pt x="305" y="0"/>
                    </a:moveTo>
                    <a:cubicBezTo>
                      <a:pt x="298" y="0"/>
                      <a:pt x="291" y="1"/>
                      <a:pt x="284" y="2"/>
                    </a:cubicBezTo>
                    <a:cubicBezTo>
                      <a:pt x="126" y="21"/>
                      <a:pt x="0" y="252"/>
                      <a:pt x="0" y="536"/>
                    </a:cubicBezTo>
                    <a:cubicBezTo>
                      <a:pt x="5" y="802"/>
                      <a:pt x="168" y="1023"/>
                      <a:pt x="368" y="1023"/>
                    </a:cubicBezTo>
                    <a:cubicBezTo>
                      <a:pt x="380" y="1023"/>
                      <a:pt x="392" y="1022"/>
                      <a:pt x="404" y="1020"/>
                    </a:cubicBezTo>
                    <a:cubicBezTo>
                      <a:pt x="625" y="997"/>
                      <a:pt x="745" y="732"/>
                      <a:pt x="683" y="454"/>
                    </a:cubicBezTo>
                    <a:cubicBezTo>
                      <a:pt x="619" y="192"/>
                      <a:pt x="454" y="0"/>
                      <a:pt x="305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51"/>
              <p:cNvSpPr/>
              <p:nvPr/>
            </p:nvSpPr>
            <p:spPr>
              <a:xfrm>
                <a:off x="667753" y="3392875"/>
                <a:ext cx="8513" cy="641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51"/>
              <p:cNvSpPr/>
              <p:nvPr/>
            </p:nvSpPr>
            <p:spPr>
              <a:xfrm>
                <a:off x="825847" y="3373010"/>
                <a:ext cx="28999" cy="3961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19" extrusionOk="0">
                    <a:moveTo>
                      <a:pt x="306" y="1"/>
                    </a:moveTo>
                    <a:cubicBezTo>
                      <a:pt x="298" y="1"/>
                      <a:pt x="291" y="1"/>
                      <a:pt x="284" y="2"/>
                    </a:cubicBezTo>
                    <a:cubicBezTo>
                      <a:pt x="126" y="22"/>
                      <a:pt x="0" y="253"/>
                      <a:pt x="0" y="535"/>
                    </a:cubicBezTo>
                    <a:cubicBezTo>
                      <a:pt x="5" y="798"/>
                      <a:pt x="168" y="1018"/>
                      <a:pt x="367" y="1018"/>
                    </a:cubicBezTo>
                    <a:cubicBezTo>
                      <a:pt x="379" y="1018"/>
                      <a:pt x="392" y="1018"/>
                      <a:pt x="404" y="1016"/>
                    </a:cubicBezTo>
                    <a:cubicBezTo>
                      <a:pt x="625" y="992"/>
                      <a:pt x="745" y="728"/>
                      <a:pt x="683" y="454"/>
                    </a:cubicBezTo>
                    <a:cubicBezTo>
                      <a:pt x="619" y="188"/>
                      <a:pt x="454" y="1"/>
                      <a:pt x="306" y="1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51"/>
              <p:cNvSpPr/>
              <p:nvPr/>
            </p:nvSpPr>
            <p:spPr>
              <a:xfrm>
                <a:off x="837042" y="3377908"/>
                <a:ext cx="8552" cy="645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6" extrusionOk="0">
                    <a:moveTo>
                      <a:pt x="110" y="0"/>
                    </a:moveTo>
                    <a:cubicBezTo>
                      <a:pt x="108" y="0"/>
                      <a:pt x="105" y="1"/>
                      <a:pt x="102" y="1"/>
                    </a:cubicBezTo>
                    <a:cubicBezTo>
                      <a:pt x="0" y="15"/>
                      <a:pt x="14" y="165"/>
                      <a:pt x="108" y="165"/>
                    </a:cubicBezTo>
                    <a:cubicBezTo>
                      <a:pt x="112" y="165"/>
                      <a:pt x="116" y="165"/>
                      <a:pt x="121" y="165"/>
                    </a:cubicBezTo>
                    <a:cubicBezTo>
                      <a:pt x="219" y="150"/>
                      <a:pt x="203" y="0"/>
                      <a:pt x="11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51"/>
              <p:cNvSpPr/>
              <p:nvPr/>
            </p:nvSpPr>
            <p:spPr>
              <a:xfrm>
                <a:off x="728316" y="3423470"/>
                <a:ext cx="59086" cy="286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737" extrusionOk="0">
                    <a:moveTo>
                      <a:pt x="1436" y="0"/>
                    </a:moveTo>
                    <a:cubicBezTo>
                      <a:pt x="1400" y="0"/>
                      <a:pt x="1370" y="26"/>
                      <a:pt x="1360" y="59"/>
                    </a:cubicBezTo>
                    <a:cubicBezTo>
                      <a:pt x="1360" y="59"/>
                      <a:pt x="1337" y="175"/>
                      <a:pt x="1251" y="295"/>
                    </a:cubicBezTo>
                    <a:cubicBezTo>
                      <a:pt x="1207" y="352"/>
                      <a:pt x="1149" y="415"/>
                      <a:pt x="1072" y="468"/>
                    </a:cubicBezTo>
                    <a:cubicBezTo>
                      <a:pt x="996" y="516"/>
                      <a:pt x="895" y="559"/>
                      <a:pt x="770" y="574"/>
                    </a:cubicBezTo>
                    <a:cubicBezTo>
                      <a:pt x="726" y="583"/>
                      <a:pt x="688" y="583"/>
                      <a:pt x="650" y="583"/>
                    </a:cubicBezTo>
                    <a:cubicBezTo>
                      <a:pt x="549" y="583"/>
                      <a:pt x="472" y="563"/>
                      <a:pt x="404" y="530"/>
                    </a:cubicBezTo>
                    <a:cubicBezTo>
                      <a:pt x="357" y="506"/>
                      <a:pt x="318" y="477"/>
                      <a:pt x="289" y="448"/>
                    </a:cubicBezTo>
                    <a:cubicBezTo>
                      <a:pt x="242" y="401"/>
                      <a:pt x="207" y="348"/>
                      <a:pt x="189" y="310"/>
                    </a:cubicBezTo>
                    <a:cubicBezTo>
                      <a:pt x="178" y="290"/>
                      <a:pt x="169" y="275"/>
                      <a:pt x="164" y="266"/>
                    </a:cubicBezTo>
                    <a:cubicBezTo>
                      <a:pt x="164" y="261"/>
                      <a:pt x="164" y="257"/>
                      <a:pt x="160" y="252"/>
                    </a:cubicBezTo>
                    <a:cubicBezTo>
                      <a:pt x="152" y="217"/>
                      <a:pt x="123" y="195"/>
                      <a:pt x="92" y="195"/>
                    </a:cubicBezTo>
                    <a:cubicBezTo>
                      <a:pt x="84" y="195"/>
                      <a:pt x="76" y="196"/>
                      <a:pt x="69" y="199"/>
                    </a:cubicBezTo>
                    <a:cubicBezTo>
                      <a:pt x="25" y="208"/>
                      <a:pt x="1" y="252"/>
                      <a:pt x="16" y="290"/>
                    </a:cubicBezTo>
                    <a:cubicBezTo>
                      <a:pt x="16" y="295"/>
                      <a:pt x="25" y="324"/>
                      <a:pt x="45" y="367"/>
                    </a:cubicBezTo>
                    <a:cubicBezTo>
                      <a:pt x="73" y="425"/>
                      <a:pt x="131" y="521"/>
                      <a:pt x="227" y="598"/>
                    </a:cubicBezTo>
                    <a:cubicBezTo>
                      <a:pt x="275" y="636"/>
                      <a:pt x="333" y="670"/>
                      <a:pt x="404" y="698"/>
                    </a:cubicBezTo>
                    <a:cubicBezTo>
                      <a:pt x="477" y="723"/>
                      <a:pt x="559" y="736"/>
                      <a:pt x="650" y="736"/>
                    </a:cubicBezTo>
                    <a:cubicBezTo>
                      <a:pt x="693" y="736"/>
                      <a:pt x="741" y="732"/>
                      <a:pt x="790" y="727"/>
                    </a:cubicBezTo>
                    <a:cubicBezTo>
                      <a:pt x="943" y="703"/>
                      <a:pt x="1063" y="656"/>
                      <a:pt x="1159" y="592"/>
                    </a:cubicBezTo>
                    <a:cubicBezTo>
                      <a:pt x="1231" y="545"/>
                      <a:pt x="1294" y="487"/>
                      <a:pt x="1337" y="434"/>
                    </a:cubicBezTo>
                    <a:cubicBezTo>
                      <a:pt x="1409" y="348"/>
                      <a:pt x="1453" y="266"/>
                      <a:pt x="1476" y="199"/>
                    </a:cubicBezTo>
                    <a:cubicBezTo>
                      <a:pt x="1505" y="137"/>
                      <a:pt x="1510" y="93"/>
                      <a:pt x="1515" y="88"/>
                    </a:cubicBezTo>
                    <a:cubicBezTo>
                      <a:pt x="1520" y="50"/>
                      <a:pt x="1495" y="6"/>
                      <a:pt x="1453" y="2"/>
                    </a:cubicBezTo>
                    <a:cubicBezTo>
                      <a:pt x="1447" y="1"/>
                      <a:pt x="1442" y="0"/>
                      <a:pt x="1436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51"/>
              <p:cNvSpPr/>
              <p:nvPr/>
            </p:nvSpPr>
            <p:spPr>
              <a:xfrm>
                <a:off x="688744" y="3217432"/>
                <a:ext cx="59086" cy="5909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51"/>
              <p:cNvSpPr/>
              <p:nvPr/>
            </p:nvSpPr>
            <p:spPr>
              <a:xfrm>
                <a:off x="642213" y="3412896"/>
                <a:ext cx="63906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014" extrusionOk="0">
                    <a:moveTo>
                      <a:pt x="911" y="0"/>
                    </a:moveTo>
                    <a:cubicBezTo>
                      <a:pt x="862" y="0"/>
                      <a:pt x="811" y="3"/>
                      <a:pt x="760" y="10"/>
                    </a:cubicBezTo>
                    <a:cubicBezTo>
                      <a:pt x="328" y="63"/>
                      <a:pt x="0" y="327"/>
                      <a:pt x="35" y="600"/>
                    </a:cubicBezTo>
                    <a:cubicBezTo>
                      <a:pt x="64" y="846"/>
                      <a:pt x="362" y="1013"/>
                      <a:pt x="728" y="1013"/>
                    </a:cubicBezTo>
                    <a:cubicBezTo>
                      <a:pt x="778" y="1013"/>
                      <a:pt x="829" y="1010"/>
                      <a:pt x="880" y="1004"/>
                    </a:cubicBezTo>
                    <a:cubicBezTo>
                      <a:pt x="1317" y="957"/>
                      <a:pt x="1644" y="687"/>
                      <a:pt x="1610" y="413"/>
                    </a:cubicBezTo>
                    <a:cubicBezTo>
                      <a:pt x="1581" y="171"/>
                      <a:pt x="1281" y="0"/>
                      <a:pt x="911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8" name="Google Shape;2398;p51"/>
            <p:cNvSpPr/>
            <p:nvPr/>
          </p:nvSpPr>
          <p:spPr>
            <a:xfrm>
              <a:off x="488084" y="3164600"/>
              <a:ext cx="535235" cy="523452"/>
            </a:xfrm>
            <a:custGeom>
              <a:avLst/>
              <a:gdLst/>
              <a:ahLst/>
              <a:cxnLst/>
              <a:rect l="l" t="t" r="r" b="b"/>
              <a:pathLst>
                <a:path w="13769" h="13465" extrusionOk="0">
                  <a:moveTo>
                    <a:pt x="6221" y="1"/>
                  </a:moveTo>
                  <a:cubicBezTo>
                    <a:pt x="6004" y="1"/>
                    <a:pt x="5790" y="120"/>
                    <a:pt x="5691" y="342"/>
                  </a:cubicBezTo>
                  <a:lnTo>
                    <a:pt x="4173" y="3701"/>
                  </a:lnTo>
                  <a:cubicBezTo>
                    <a:pt x="4109" y="3831"/>
                    <a:pt x="4004" y="3936"/>
                    <a:pt x="3869" y="3994"/>
                  </a:cubicBezTo>
                  <a:lnTo>
                    <a:pt x="476" y="5442"/>
                  </a:lnTo>
                  <a:cubicBezTo>
                    <a:pt x="87" y="5604"/>
                    <a:pt x="1" y="6119"/>
                    <a:pt x="314" y="6402"/>
                  </a:cubicBezTo>
                  <a:lnTo>
                    <a:pt x="3038" y="8887"/>
                  </a:lnTo>
                  <a:cubicBezTo>
                    <a:pt x="3148" y="8982"/>
                    <a:pt x="3215" y="9117"/>
                    <a:pt x="3226" y="9261"/>
                  </a:cubicBezTo>
                  <a:lnTo>
                    <a:pt x="3552" y="12938"/>
                  </a:lnTo>
                  <a:cubicBezTo>
                    <a:pt x="3581" y="13251"/>
                    <a:pt x="3847" y="13465"/>
                    <a:pt x="4133" y="13465"/>
                  </a:cubicBezTo>
                  <a:cubicBezTo>
                    <a:pt x="4228" y="13465"/>
                    <a:pt x="4326" y="13441"/>
                    <a:pt x="4417" y="13389"/>
                  </a:cubicBezTo>
                  <a:lnTo>
                    <a:pt x="7622" y="11564"/>
                  </a:lnTo>
                  <a:cubicBezTo>
                    <a:pt x="7708" y="11514"/>
                    <a:pt x="7804" y="11490"/>
                    <a:pt x="7902" y="11490"/>
                  </a:cubicBezTo>
                  <a:cubicBezTo>
                    <a:pt x="7948" y="11490"/>
                    <a:pt x="7995" y="11495"/>
                    <a:pt x="8041" y="11506"/>
                  </a:cubicBezTo>
                  <a:lnTo>
                    <a:pt x="11630" y="12327"/>
                  </a:lnTo>
                  <a:cubicBezTo>
                    <a:pt x="11676" y="12338"/>
                    <a:pt x="11721" y="12343"/>
                    <a:pt x="11765" y="12343"/>
                  </a:cubicBezTo>
                  <a:cubicBezTo>
                    <a:pt x="12120" y="12343"/>
                    <a:pt x="12404" y="12013"/>
                    <a:pt x="12327" y="11645"/>
                  </a:cubicBezTo>
                  <a:lnTo>
                    <a:pt x="11588" y="8037"/>
                  </a:lnTo>
                  <a:cubicBezTo>
                    <a:pt x="11554" y="7892"/>
                    <a:pt x="11583" y="7742"/>
                    <a:pt x="11655" y="7618"/>
                  </a:cubicBezTo>
                  <a:lnTo>
                    <a:pt x="13548" y="4455"/>
                  </a:lnTo>
                  <a:cubicBezTo>
                    <a:pt x="13769" y="4096"/>
                    <a:pt x="13538" y="3630"/>
                    <a:pt x="13116" y="3581"/>
                  </a:cubicBezTo>
                  <a:lnTo>
                    <a:pt x="9454" y="3173"/>
                  </a:lnTo>
                  <a:cubicBezTo>
                    <a:pt x="9310" y="3158"/>
                    <a:pt x="9175" y="3086"/>
                    <a:pt x="9079" y="2980"/>
                  </a:cubicBezTo>
                  <a:lnTo>
                    <a:pt x="6657" y="198"/>
                  </a:lnTo>
                  <a:cubicBezTo>
                    <a:pt x="6539" y="64"/>
                    <a:pt x="6379" y="1"/>
                    <a:pt x="622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9" name="Google Shape;2399;p51"/>
          <p:cNvGrpSpPr/>
          <p:nvPr/>
        </p:nvGrpSpPr>
        <p:grpSpPr>
          <a:xfrm rot="1575625">
            <a:off x="553424" y="4466741"/>
            <a:ext cx="333152" cy="325866"/>
            <a:chOff x="488084" y="3164562"/>
            <a:chExt cx="535235" cy="523530"/>
          </a:xfrm>
        </p:grpSpPr>
        <p:grpSp>
          <p:nvGrpSpPr>
            <p:cNvPr id="2400" name="Google Shape;2400;p51"/>
            <p:cNvGrpSpPr/>
            <p:nvPr/>
          </p:nvGrpSpPr>
          <p:grpSpPr>
            <a:xfrm>
              <a:off x="488084" y="3164562"/>
              <a:ext cx="535235" cy="523530"/>
              <a:chOff x="488084" y="3164562"/>
              <a:chExt cx="535235" cy="523530"/>
            </a:xfrm>
          </p:grpSpPr>
          <p:sp>
            <p:nvSpPr>
              <p:cNvPr id="2401" name="Google Shape;2401;p51"/>
              <p:cNvSpPr/>
              <p:nvPr/>
            </p:nvSpPr>
            <p:spPr>
              <a:xfrm>
                <a:off x="488084" y="3164562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51"/>
              <p:cNvSpPr/>
              <p:nvPr/>
            </p:nvSpPr>
            <p:spPr>
              <a:xfrm>
                <a:off x="948023" y="3535780"/>
                <a:ext cx="22080" cy="10842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51"/>
              <p:cNvSpPr/>
              <p:nvPr/>
            </p:nvSpPr>
            <p:spPr>
              <a:xfrm>
                <a:off x="616635" y="3535780"/>
                <a:ext cx="353468" cy="152312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51"/>
              <p:cNvSpPr/>
              <p:nvPr/>
            </p:nvSpPr>
            <p:spPr>
              <a:xfrm>
                <a:off x="809598" y="3392914"/>
                <a:ext cx="63945" cy="3938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013" extrusionOk="0">
                    <a:moveTo>
                      <a:pt x="913" y="0"/>
                    </a:moveTo>
                    <a:cubicBezTo>
                      <a:pt x="865" y="0"/>
                      <a:pt x="815" y="3"/>
                      <a:pt x="764" y="9"/>
                    </a:cubicBezTo>
                    <a:cubicBezTo>
                      <a:pt x="327" y="62"/>
                      <a:pt x="1" y="326"/>
                      <a:pt x="34" y="600"/>
                    </a:cubicBezTo>
                    <a:cubicBezTo>
                      <a:pt x="64" y="842"/>
                      <a:pt x="363" y="1013"/>
                      <a:pt x="734" y="1013"/>
                    </a:cubicBezTo>
                    <a:cubicBezTo>
                      <a:pt x="783" y="1013"/>
                      <a:pt x="833" y="1010"/>
                      <a:pt x="884" y="1003"/>
                    </a:cubicBezTo>
                    <a:cubicBezTo>
                      <a:pt x="1317" y="952"/>
                      <a:pt x="1644" y="686"/>
                      <a:pt x="1611" y="413"/>
                    </a:cubicBezTo>
                    <a:cubicBezTo>
                      <a:pt x="1580" y="171"/>
                      <a:pt x="1281" y="0"/>
                      <a:pt x="913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51"/>
              <p:cNvSpPr/>
              <p:nvPr/>
            </p:nvSpPr>
            <p:spPr>
              <a:xfrm>
                <a:off x="656596" y="3387782"/>
                <a:ext cx="28999" cy="39769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23" extrusionOk="0">
                    <a:moveTo>
                      <a:pt x="305" y="0"/>
                    </a:moveTo>
                    <a:cubicBezTo>
                      <a:pt x="298" y="0"/>
                      <a:pt x="291" y="1"/>
                      <a:pt x="284" y="2"/>
                    </a:cubicBezTo>
                    <a:cubicBezTo>
                      <a:pt x="126" y="21"/>
                      <a:pt x="0" y="252"/>
                      <a:pt x="0" y="536"/>
                    </a:cubicBezTo>
                    <a:cubicBezTo>
                      <a:pt x="5" y="802"/>
                      <a:pt x="168" y="1023"/>
                      <a:pt x="368" y="1023"/>
                    </a:cubicBezTo>
                    <a:cubicBezTo>
                      <a:pt x="380" y="1023"/>
                      <a:pt x="392" y="1022"/>
                      <a:pt x="404" y="1020"/>
                    </a:cubicBezTo>
                    <a:cubicBezTo>
                      <a:pt x="625" y="997"/>
                      <a:pt x="745" y="732"/>
                      <a:pt x="683" y="454"/>
                    </a:cubicBezTo>
                    <a:cubicBezTo>
                      <a:pt x="619" y="192"/>
                      <a:pt x="454" y="0"/>
                      <a:pt x="305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51"/>
              <p:cNvSpPr/>
              <p:nvPr/>
            </p:nvSpPr>
            <p:spPr>
              <a:xfrm>
                <a:off x="667753" y="3392875"/>
                <a:ext cx="8513" cy="641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51"/>
              <p:cNvSpPr/>
              <p:nvPr/>
            </p:nvSpPr>
            <p:spPr>
              <a:xfrm>
                <a:off x="825847" y="3373010"/>
                <a:ext cx="28999" cy="3961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019" extrusionOk="0">
                    <a:moveTo>
                      <a:pt x="306" y="1"/>
                    </a:moveTo>
                    <a:cubicBezTo>
                      <a:pt x="298" y="1"/>
                      <a:pt x="291" y="1"/>
                      <a:pt x="284" y="2"/>
                    </a:cubicBezTo>
                    <a:cubicBezTo>
                      <a:pt x="126" y="22"/>
                      <a:pt x="0" y="253"/>
                      <a:pt x="0" y="535"/>
                    </a:cubicBezTo>
                    <a:cubicBezTo>
                      <a:pt x="5" y="798"/>
                      <a:pt x="168" y="1018"/>
                      <a:pt x="367" y="1018"/>
                    </a:cubicBezTo>
                    <a:cubicBezTo>
                      <a:pt x="379" y="1018"/>
                      <a:pt x="392" y="1018"/>
                      <a:pt x="404" y="1016"/>
                    </a:cubicBezTo>
                    <a:cubicBezTo>
                      <a:pt x="625" y="992"/>
                      <a:pt x="745" y="728"/>
                      <a:pt x="683" y="454"/>
                    </a:cubicBezTo>
                    <a:cubicBezTo>
                      <a:pt x="619" y="188"/>
                      <a:pt x="454" y="1"/>
                      <a:pt x="306" y="1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51"/>
              <p:cNvSpPr/>
              <p:nvPr/>
            </p:nvSpPr>
            <p:spPr>
              <a:xfrm>
                <a:off x="837042" y="3377908"/>
                <a:ext cx="8552" cy="645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66" extrusionOk="0">
                    <a:moveTo>
                      <a:pt x="110" y="0"/>
                    </a:moveTo>
                    <a:cubicBezTo>
                      <a:pt x="108" y="0"/>
                      <a:pt x="105" y="1"/>
                      <a:pt x="102" y="1"/>
                    </a:cubicBezTo>
                    <a:cubicBezTo>
                      <a:pt x="0" y="15"/>
                      <a:pt x="14" y="165"/>
                      <a:pt x="108" y="165"/>
                    </a:cubicBezTo>
                    <a:cubicBezTo>
                      <a:pt x="112" y="165"/>
                      <a:pt x="116" y="165"/>
                      <a:pt x="121" y="165"/>
                    </a:cubicBezTo>
                    <a:cubicBezTo>
                      <a:pt x="219" y="150"/>
                      <a:pt x="203" y="0"/>
                      <a:pt x="11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51"/>
              <p:cNvSpPr/>
              <p:nvPr/>
            </p:nvSpPr>
            <p:spPr>
              <a:xfrm>
                <a:off x="728316" y="3423470"/>
                <a:ext cx="59086" cy="28651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737" extrusionOk="0">
                    <a:moveTo>
                      <a:pt x="1436" y="0"/>
                    </a:moveTo>
                    <a:cubicBezTo>
                      <a:pt x="1400" y="0"/>
                      <a:pt x="1370" y="26"/>
                      <a:pt x="1360" y="59"/>
                    </a:cubicBezTo>
                    <a:cubicBezTo>
                      <a:pt x="1360" y="59"/>
                      <a:pt x="1337" y="175"/>
                      <a:pt x="1251" y="295"/>
                    </a:cubicBezTo>
                    <a:cubicBezTo>
                      <a:pt x="1207" y="352"/>
                      <a:pt x="1149" y="415"/>
                      <a:pt x="1072" y="468"/>
                    </a:cubicBezTo>
                    <a:cubicBezTo>
                      <a:pt x="996" y="516"/>
                      <a:pt x="895" y="559"/>
                      <a:pt x="770" y="574"/>
                    </a:cubicBezTo>
                    <a:cubicBezTo>
                      <a:pt x="726" y="583"/>
                      <a:pt x="688" y="583"/>
                      <a:pt x="650" y="583"/>
                    </a:cubicBezTo>
                    <a:cubicBezTo>
                      <a:pt x="549" y="583"/>
                      <a:pt x="472" y="563"/>
                      <a:pt x="404" y="530"/>
                    </a:cubicBezTo>
                    <a:cubicBezTo>
                      <a:pt x="357" y="506"/>
                      <a:pt x="318" y="477"/>
                      <a:pt x="289" y="448"/>
                    </a:cubicBezTo>
                    <a:cubicBezTo>
                      <a:pt x="242" y="401"/>
                      <a:pt x="207" y="348"/>
                      <a:pt x="189" y="310"/>
                    </a:cubicBezTo>
                    <a:cubicBezTo>
                      <a:pt x="178" y="290"/>
                      <a:pt x="169" y="275"/>
                      <a:pt x="164" y="266"/>
                    </a:cubicBezTo>
                    <a:cubicBezTo>
                      <a:pt x="164" y="261"/>
                      <a:pt x="164" y="257"/>
                      <a:pt x="160" y="252"/>
                    </a:cubicBezTo>
                    <a:cubicBezTo>
                      <a:pt x="152" y="217"/>
                      <a:pt x="123" y="195"/>
                      <a:pt x="92" y="195"/>
                    </a:cubicBezTo>
                    <a:cubicBezTo>
                      <a:pt x="84" y="195"/>
                      <a:pt x="76" y="196"/>
                      <a:pt x="69" y="199"/>
                    </a:cubicBezTo>
                    <a:cubicBezTo>
                      <a:pt x="25" y="208"/>
                      <a:pt x="1" y="252"/>
                      <a:pt x="16" y="290"/>
                    </a:cubicBezTo>
                    <a:cubicBezTo>
                      <a:pt x="16" y="295"/>
                      <a:pt x="25" y="324"/>
                      <a:pt x="45" y="367"/>
                    </a:cubicBezTo>
                    <a:cubicBezTo>
                      <a:pt x="73" y="425"/>
                      <a:pt x="131" y="521"/>
                      <a:pt x="227" y="598"/>
                    </a:cubicBezTo>
                    <a:cubicBezTo>
                      <a:pt x="275" y="636"/>
                      <a:pt x="333" y="670"/>
                      <a:pt x="404" y="698"/>
                    </a:cubicBezTo>
                    <a:cubicBezTo>
                      <a:pt x="477" y="723"/>
                      <a:pt x="559" y="736"/>
                      <a:pt x="650" y="736"/>
                    </a:cubicBezTo>
                    <a:cubicBezTo>
                      <a:pt x="693" y="736"/>
                      <a:pt x="741" y="732"/>
                      <a:pt x="790" y="727"/>
                    </a:cubicBezTo>
                    <a:cubicBezTo>
                      <a:pt x="943" y="703"/>
                      <a:pt x="1063" y="656"/>
                      <a:pt x="1159" y="592"/>
                    </a:cubicBezTo>
                    <a:cubicBezTo>
                      <a:pt x="1231" y="545"/>
                      <a:pt x="1294" y="487"/>
                      <a:pt x="1337" y="434"/>
                    </a:cubicBezTo>
                    <a:cubicBezTo>
                      <a:pt x="1409" y="348"/>
                      <a:pt x="1453" y="266"/>
                      <a:pt x="1476" y="199"/>
                    </a:cubicBezTo>
                    <a:cubicBezTo>
                      <a:pt x="1505" y="137"/>
                      <a:pt x="1510" y="93"/>
                      <a:pt x="1515" y="88"/>
                    </a:cubicBezTo>
                    <a:cubicBezTo>
                      <a:pt x="1520" y="50"/>
                      <a:pt x="1495" y="6"/>
                      <a:pt x="1453" y="2"/>
                    </a:cubicBezTo>
                    <a:cubicBezTo>
                      <a:pt x="1447" y="1"/>
                      <a:pt x="1442" y="0"/>
                      <a:pt x="1436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51"/>
              <p:cNvSpPr/>
              <p:nvPr/>
            </p:nvSpPr>
            <p:spPr>
              <a:xfrm>
                <a:off x="688744" y="3217432"/>
                <a:ext cx="59086" cy="5909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51"/>
              <p:cNvSpPr/>
              <p:nvPr/>
            </p:nvSpPr>
            <p:spPr>
              <a:xfrm>
                <a:off x="642213" y="3412896"/>
                <a:ext cx="63906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014" extrusionOk="0">
                    <a:moveTo>
                      <a:pt x="911" y="0"/>
                    </a:moveTo>
                    <a:cubicBezTo>
                      <a:pt x="862" y="0"/>
                      <a:pt x="811" y="3"/>
                      <a:pt x="760" y="10"/>
                    </a:cubicBezTo>
                    <a:cubicBezTo>
                      <a:pt x="328" y="63"/>
                      <a:pt x="0" y="327"/>
                      <a:pt x="35" y="600"/>
                    </a:cubicBezTo>
                    <a:cubicBezTo>
                      <a:pt x="64" y="846"/>
                      <a:pt x="362" y="1013"/>
                      <a:pt x="728" y="1013"/>
                    </a:cubicBezTo>
                    <a:cubicBezTo>
                      <a:pt x="778" y="1013"/>
                      <a:pt x="829" y="1010"/>
                      <a:pt x="880" y="1004"/>
                    </a:cubicBezTo>
                    <a:cubicBezTo>
                      <a:pt x="1317" y="957"/>
                      <a:pt x="1644" y="687"/>
                      <a:pt x="1610" y="413"/>
                    </a:cubicBezTo>
                    <a:cubicBezTo>
                      <a:pt x="1581" y="171"/>
                      <a:pt x="1281" y="0"/>
                      <a:pt x="911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2" name="Google Shape;2412;p51"/>
            <p:cNvSpPr/>
            <p:nvPr/>
          </p:nvSpPr>
          <p:spPr>
            <a:xfrm>
              <a:off x="488084" y="3164600"/>
              <a:ext cx="535235" cy="523452"/>
            </a:xfrm>
            <a:custGeom>
              <a:avLst/>
              <a:gdLst/>
              <a:ahLst/>
              <a:cxnLst/>
              <a:rect l="l" t="t" r="r" b="b"/>
              <a:pathLst>
                <a:path w="13769" h="13465" extrusionOk="0">
                  <a:moveTo>
                    <a:pt x="6221" y="1"/>
                  </a:moveTo>
                  <a:cubicBezTo>
                    <a:pt x="6004" y="1"/>
                    <a:pt x="5790" y="120"/>
                    <a:pt x="5691" y="342"/>
                  </a:cubicBezTo>
                  <a:lnTo>
                    <a:pt x="4173" y="3701"/>
                  </a:lnTo>
                  <a:cubicBezTo>
                    <a:pt x="4109" y="3831"/>
                    <a:pt x="4004" y="3936"/>
                    <a:pt x="3869" y="3994"/>
                  </a:cubicBezTo>
                  <a:lnTo>
                    <a:pt x="476" y="5442"/>
                  </a:lnTo>
                  <a:cubicBezTo>
                    <a:pt x="87" y="5604"/>
                    <a:pt x="1" y="6119"/>
                    <a:pt x="314" y="6402"/>
                  </a:cubicBezTo>
                  <a:lnTo>
                    <a:pt x="3038" y="8887"/>
                  </a:lnTo>
                  <a:cubicBezTo>
                    <a:pt x="3148" y="8982"/>
                    <a:pt x="3215" y="9117"/>
                    <a:pt x="3226" y="9261"/>
                  </a:cubicBezTo>
                  <a:lnTo>
                    <a:pt x="3552" y="12938"/>
                  </a:lnTo>
                  <a:cubicBezTo>
                    <a:pt x="3581" y="13251"/>
                    <a:pt x="3847" y="13465"/>
                    <a:pt x="4133" y="13465"/>
                  </a:cubicBezTo>
                  <a:cubicBezTo>
                    <a:pt x="4228" y="13465"/>
                    <a:pt x="4326" y="13441"/>
                    <a:pt x="4417" y="13389"/>
                  </a:cubicBezTo>
                  <a:lnTo>
                    <a:pt x="7622" y="11564"/>
                  </a:lnTo>
                  <a:cubicBezTo>
                    <a:pt x="7708" y="11514"/>
                    <a:pt x="7804" y="11490"/>
                    <a:pt x="7902" y="11490"/>
                  </a:cubicBezTo>
                  <a:cubicBezTo>
                    <a:pt x="7948" y="11490"/>
                    <a:pt x="7995" y="11495"/>
                    <a:pt x="8041" y="11506"/>
                  </a:cubicBezTo>
                  <a:lnTo>
                    <a:pt x="11630" y="12327"/>
                  </a:lnTo>
                  <a:cubicBezTo>
                    <a:pt x="11676" y="12338"/>
                    <a:pt x="11721" y="12343"/>
                    <a:pt x="11765" y="12343"/>
                  </a:cubicBezTo>
                  <a:cubicBezTo>
                    <a:pt x="12120" y="12343"/>
                    <a:pt x="12404" y="12013"/>
                    <a:pt x="12327" y="11645"/>
                  </a:cubicBezTo>
                  <a:lnTo>
                    <a:pt x="11588" y="8037"/>
                  </a:lnTo>
                  <a:cubicBezTo>
                    <a:pt x="11554" y="7892"/>
                    <a:pt x="11583" y="7742"/>
                    <a:pt x="11655" y="7618"/>
                  </a:cubicBezTo>
                  <a:lnTo>
                    <a:pt x="13548" y="4455"/>
                  </a:lnTo>
                  <a:cubicBezTo>
                    <a:pt x="13769" y="4096"/>
                    <a:pt x="13538" y="3630"/>
                    <a:pt x="13116" y="3581"/>
                  </a:cubicBezTo>
                  <a:lnTo>
                    <a:pt x="9454" y="3173"/>
                  </a:lnTo>
                  <a:cubicBezTo>
                    <a:pt x="9310" y="3158"/>
                    <a:pt x="9175" y="3086"/>
                    <a:pt x="9079" y="2980"/>
                  </a:cubicBezTo>
                  <a:lnTo>
                    <a:pt x="6657" y="198"/>
                  </a:lnTo>
                  <a:cubicBezTo>
                    <a:pt x="6539" y="64"/>
                    <a:pt x="6379" y="1"/>
                    <a:pt x="6221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66402A86-A354-3F47-4B68-3413E0098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855" y="3531955"/>
            <a:ext cx="1316850" cy="877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Homem e mulher em pé posando para foto&#10;&#10;Descrição gerada automaticamente">
            <a:extLst>
              <a:ext uri="{FF2B5EF4-FFF2-40B4-BE49-F238E27FC236}">
                <a16:creationId xmlns:a16="http://schemas.microsoft.com/office/drawing/2014/main" id="{AFD80BDE-C4F7-8711-7594-CA3C20B5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911" y="1509268"/>
            <a:ext cx="1690274" cy="2253699"/>
          </a:xfrm>
          <a:prstGeom prst="rect">
            <a:avLst/>
          </a:prstGeom>
        </p:spPr>
      </p:pic>
      <p:pic>
        <p:nvPicPr>
          <p:cNvPr id="15" name="Imagem 14" descr="Homem e mulher em pé posando para foto em frente a espelho&#10;&#10;Descrição gerada automaticamente">
            <a:extLst>
              <a:ext uri="{FF2B5EF4-FFF2-40B4-BE49-F238E27FC236}">
                <a16:creationId xmlns:a16="http://schemas.microsoft.com/office/drawing/2014/main" id="{470DDDE3-AD46-DE32-F1F1-DA4E46D1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025" y="2855241"/>
            <a:ext cx="1690274" cy="2253699"/>
          </a:xfrm>
          <a:prstGeom prst="rect">
            <a:avLst/>
          </a:prstGeom>
        </p:spPr>
      </p:pic>
      <p:pic>
        <p:nvPicPr>
          <p:cNvPr id="13" name="Imagem 12" descr="Homem e mulher em pé posando para foto&#10;&#10;Descrição gerada automaticamente">
            <a:extLst>
              <a:ext uri="{FF2B5EF4-FFF2-40B4-BE49-F238E27FC236}">
                <a16:creationId xmlns:a16="http://schemas.microsoft.com/office/drawing/2014/main" id="{B35DDE6F-E609-D736-93ED-0FB1FF39F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825" y="2855242"/>
            <a:ext cx="1690274" cy="2253699"/>
          </a:xfrm>
          <a:prstGeom prst="rect">
            <a:avLst/>
          </a:prstGeom>
        </p:spPr>
      </p:pic>
      <p:pic>
        <p:nvPicPr>
          <p:cNvPr id="11" name="Imagem 10" descr="Uma imagem contendo pessoa, em pé, mulher, homem&#10;&#10;Descrição gerada automaticamente">
            <a:extLst>
              <a:ext uri="{FF2B5EF4-FFF2-40B4-BE49-F238E27FC236}">
                <a16:creationId xmlns:a16="http://schemas.microsoft.com/office/drawing/2014/main" id="{BDBC20D7-A5B5-5B50-7F93-3045D3D60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90" y="1553520"/>
            <a:ext cx="1690274" cy="2253699"/>
          </a:xfrm>
          <a:prstGeom prst="rect">
            <a:avLst/>
          </a:prstGeom>
        </p:spPr>
      </p:pic>
      <p:sp>
        <p:nvSpPr>
          <p:cNvPr id="2742" name="Google Shape;2742;p57"/>
          <p:cNvSpPr txBox="1">
            <a:spLocks noGrp="1"/>
          </p:cNvSpPr>
          <p:nvPr>
            <p:ph type="subTitle" idx="1"/>
          </p:nvPr>
        </p:nvSpPr>
        <p:spPr>
          <a:xfrm>
            <a:off x="2820058" y="687687"/>
            <a:ext cx="3571396" cy="1348833"/>
          </a:xfrm>
          <a:prstGeom prst="rect">
            <a:avLst/>
          </a:prstGeom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Dosis" pitchFamily="2" charset="0"/>
              </a:rPr>
              <a:t>Nosso lugar especial. Sempre iremos lá para relembrar, estaremos morando longe, porém o visitaremos em nossas lembraças e em nossas fotos, o lugar do nosso ´´sim´´.</a:t>
            </a:r>
            <a:endParaRPr sz="1800" b="1" dirty="0">
              <a:solidFill>
                <a:schemeClr val="accent1"/>
              </a:solidFill>
              <a:latin typeface="Dosis" pitchFamily="2" charset="0"/>
            </a:endParaRPr>
          </a:p>
        </p:txBody>
      </p:sp>
      <p:sp>
        <p:nvSpPr>
          <p:cNvPr id="2745" name="Google Shape;2745;p57"/>
          <p:cNvSpPr txBox="1">
            <a:spLocks noGrp="1"/>
          </p:cNvSpPr>
          <p:nvPr>
            <p:ph type="title" idx="4"/>
          </p:nvPr>
        </p:nvSpPr>
        <p:spPr>
          <a:xfrm>
            <a:off x="2955300" y="55494"/>
            <a:ext cx="3233400" cy="828300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Momento IKA</a:t>
            </a:r>
            <a:endParaRPr sz="2800" dirty="0"/>
          </a:p>
        </p:txBody>
      </p:sp>
      <p:grpSp>
        <p:nvGrpSpPr>
          <p:cNvPr id="2747" name="Google Shape;2747;p57"/>
          <p:cNvGrpSpPr/>
          <p:nvPr/>
        </p:nvGrpSpPr>
        <p:grpSpPr>
          <a:xfrm>
            <a:off x="149336" y="1154869"/>
            <a:ext cx="1035708" cy="819487"/>
            <a:chOff x="5794550" y="648463"/>
            <a:chExt cx="1035708" cy="819487"/>
          </a:xfrm>
        </p:grpSpPr>
        <p:grpSp>
          <p:nvGrpSpPr>
            <p:cNvPr id="2748" name="Google Shape;2748;p57"/>
            <p:cNvGrpSpPr/>
            <p:nvPr/>
          </p:nvGrpSpPr>
          <p:grpSpPr>
            <a:xfrm>
              <a:off x="6296308" y="648463"/>
              <a:ext cx="533950" cy="714175"/>
              <a:chOff x="6415658" y="624988"/>
              <a:chExt cx="533950" cy="714175"/>
            </a:xfrm>
          </p:grpSpPr>
          <p:sp>
            <p:nvSpPr>
              <p:cNvPr id="2749" name="Google Shape;2749;p57"/>
              <p:cNvSpPr/>
              <p:nvPr/>
            </p:nvSpPr>
            <p:spPr>
              <a:xfrm rot="-184672">
                <a:off x="6599313" y="767468"/>
                <a:ext cx="8410" cy="4130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57"/>
              <p:cNvSpPr/>
              <p:nvPr/>
            </p:nvSpPr>
            <p:spPr>
              <a:xfrm rot="-184672">
                <a:off x="6473619" y="770850"/>
                <a:ext cx="134634" cy="58021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57"/>
              <p:cNvSpPr/>
              <p:nvPr/>
            </p:nvSpPr>
            <p:spPr>
              <a:xfrm rot="1189421">
                <a:off x="6743961" y="863200"/>
                <a:ext cx="4236" cy="3192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57"/>
              <p:cNvSpPr/>
              <p:nvPr/>
            </p:nvSpPr>
            <p:spPr>
              <a:xfrm rot="1189421">
                <a:off x="6778203" y="788103"/>
                <a:ext cx="29403" cy="29403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57"/>
              <p:cNvSpPr/>
              <p:nvPr/>
            </p:nvSpPr>
            <p:spPr>
              <a:xfrm rot="3158201">
                <a:off x="6668522" y="1276407"/>
                <a:ext cx="8410" cy="41293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57"/>
              <p:cNvSpPr/>
              <p:nvPr/>
            </p:nvSpPr>
            <p:spPr>
              <a:xfrm rot="3158201">
                <a:off x="6560477" y="1222964"/>
                <a:ext cx="134627" cy="58008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57"/>
              <p:cNvSpPr/>
              <p:nvPr/>
            </p:nvSpPr>
            <p:spPr>
              <a:xfrm rot="3158201">
                <a:off x="6663459" y="1164119"/>
                <a:ext cx="3242" cy="2443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57"/>
              <p:cNvSpPr/>
              <p:nvPr/>
            </p:nvSpPr>
            <p:spPr>
              <a:xfrm rot="3158201">
                <a:off x="6709661" y="1133636"/>
                <a:ext cx="22504" cy="2250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57" name="Google Shape;2757;p57"/>
              <p:cNvGrpSpPr/>
              <p:nvPr/>
            </p:nvGrpSpPr>
            <p:grpSpPr>
              <a:xfrm>
                <a:off x="6415658" y="624988"/>
                <a:ext cx="533950" cy="714175"/>
                <a:chOff x="6415658" y="624988"/>
                <a:chExt cx="533950" cy="714175"/>
              </a:xfrm>
            </p:grpSpPr>
            <p:grpSp>
              <p:nvGrpSpPr>
                <p:cNvPr id="2758" name="Google Shape;2758;p57"/>
                <p:cNvGrpSpPr/>
                <p:nvPr/>
              </p:nvGrpSpPr>
              <p:grpSpPr>
                <a:xfrm>
                  <a:off x="6415658" y="624988"/>
                  <a:ext cx="214314" cy="210062"/>
                  <a:chOff x="4755983" y="539988"/>
                  <a:chExt cx="214314" cy="210062"/>
                </a:xfrm>
              </p:grpSpPr>
              <p:sp>
                <p:nvSpPr>
                  <p:cNvPr id="2759" name="Google Shape;2759;p57"/>
                  <p:cNvSpPr/>
                  <p:nvPr/>
                </p:nvSpPr>
                <p:spPr>
                  <a:xfrm rot="-184672">
                    <a:off x="4761193" y="545318"/>
                    <a:ext cx="203869" cy="199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solidFill>
                    <a:srgbClr val="FEB12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0" name="Google Shape;2760;p57"/>
                  <p:cNvSpPr/>
                  <p:nvPr/>
                </p:nvSpPr>
                <p:spPr>
                  <a:xfrm rot="-184641">
                    <a:off x="4761189" y="545319"/>
                    <a:ext cx="203903" cy="199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61" name="Google Shape;2761;p57"/>
                <p:cNvGrpSpPr/>
                <p:nvPr/>
              </p:nvGrpSpPr>
              <p:grpSpPr>
                <a:xfrm>
                  <a:off x="6610710" y="725378"/>
                  <a:ext cx="338898" cy="335354"/>
                  <a:chOff x="4951035" y="640378"/>
                  <a:chExt cx="338898" cy="335354"/>
                </a:xfrm>
              </p:grpSpPr>
              <p:sp>
                <p:nvSpPr>
                  <p:cNvPr id="2762" name="Google Shape;2762;p57"/>
                  <p:cNvSpPr/>
                  <p:nvPr/>
                </p:nvSpPr>
                <p:spPr>
                  <a:xfrm rot="1189421">
                    <a:off x="4987315" y="677823"/>
                    <a:ext cx="266345" cy="260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solidFill>
                    <a:srgbClr val="FEB12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3" name="Google Shape;2763;p57"/>
                  <p:cNvSpPr/>
                  <p:nvPr/>
                </p:nvSpPr>
                <p:spPr>
                  <a:xfrm rot="1189421">
                    <a:off x="5182568" y="892033"/>
                    <a:ext cx="10987" cy="5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" h="2789" extrusionOk="0">
                        <a:moveTo>
                          <a:pt x="62" y="1"/>
                        </a:moveTo>
                        <a:lnTo>
                          <a:pt x="495" y="2096"/>
                        </a:lnTo>
                        <a:cubicBezTo>
                          <a:pt x="568" y="2442"/>
                          <a:pt x="322" y="2749"/>
                          <a:pt x="0" y="2788"/>
                        </a:cubicBezTo>
                        <a:cubicBezTo>
                          <a:pt x="322" y="2749"/>
                          <a:pt x="568" y="2442"/>
                          <a:pt x="501" y="2096"/>
                        </a:cubicBezTo>
                        <a:lnTo>
                          <a:pt x="68" y="1"/>
                        </a:lnTo>
                        <a:close/>
                      </a:path>
                    </a:pathLst>
                  </a:custGeom>
                  <a:solidFill>
                    <a:srgbClr val="E6AC7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4" name="Google Shape;2764;p57"/>
                  <p:cNvSpPr/>
                  <p:nvPr/>
                </p:nvSpPr>
                <p:spPr>
                  <a:xfrm rot="1189421">
                    <a:off x="5018846" y="863428"/>
                    <a:ext cx="175893" cy="75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93" h="3918" extrusionOk="0">
                        <a:moveTo>
                          <a:pt x="8587" y="1"/>
                        </a:moveTo>
                        <a:cubicBezTo>
                          <a:pt x="6954" y="693"/>
                          <a:pt x="5180" y="1058"/>
                          <a:pt x="3388" y="1058"/>
                        </a:cubicBezTo>
                        <a:cubicBezTo>
                          <a:pt x="2259" y="1058"/>
                          <a:pt x="1119" y="914"/>
                          <a:pt x="1" y="616"/>
                        </a:cubicBezTo>
                        <a:lnTo>
                          <a:pt x="1" y="616"/>
                        </a:lnTo>
                        <a:lnTo>
                          <a:pt x="245" y="3389"/>
                        </a:lnTo>
                        <a:cubicBezTo>
                          <a:pt x="254" y="3509"/>
                          <a:pt x="303" y="3614"/>
                          <a:pt x="370" y="3696"/>
                        </a:cubicBezTo>
                        <a:cubicBezTo>
                          <a:pt x="480" y="3836"/>
                          <a:pt x="649" y="3918"/>
                          <a:pt x="826" y="3918"/>
                        </a:cubicBezTo>
                        <a:cubicBezTo>
                          <a:pt x="918" y="3918"/>
                          <a:pt x="1019" y="3893"/>
                          <a:pt x="1110" y="3840"/>
                        </a:cubicBezTo>
                        <a:lnTo>
                          <a:pt x="4315" y="2015"/>
                        </a:lnTo>
                        <a:cubicBezTo>
                          <a:pt x="4320" y="2015"/>
                          <a:pt x="4326" y="2010"/>
                          <a:pt x="4335" y="2005"/>
                        </a:cubicBezTo>
                        <a:cubicBezTo>
                          <a:pt x="4417" y="1961"/>
                          <a:pt x="4508" y="1937"/>
                          <a:pt x="4604" y="1937"/>
                        </a:cubicBezTo>
                        <a:cubicBezTo>
                          <a:pt x="4648" y="1937"/>
                          <a:pt x="4690" y="1942"/>
                          <a:pt x="4734" y="1957"/>
                        </a:cubicBezTo>
                        <a:lnTo>
                          <a:pt x="8323" y="2778"/>
                        </a:lnTo>
                        <a:cubicBezTo>
                          <a:pt x="8372" y="2788"/>
                          <a:pt x="8414" y="2793"/>
                          <a:pt x="8458" y="2793"/>
                        </a:cubicBezTo>
                        <a:cubicBezTo>
                          <a:pt x="8478" y="2793"/>
                          <a:pt x="8501" y="2793"/>
                          <a:pt x="8521" y="2788"/>
                        </a:cubicBezTo>
                        <a:lnTo>
                          <a:pt x="8525" y="2788"/>
                        </a:lnTo>
                        <a:cubicBezTo>
                          <a:pt x="8847" y="2749"/>
                          <a:pt x="9093" y="2442"/>
                          <a:pt x="9020" y="2096"/>
                        </a:cubicBezTo>
                        <a:lnTo>
                          <a:pt x="8587" y="1"/>
                        </a:lnTo>
                        <a:close/>
                      </a:path>
                    </a:pathLst>
                  </a:custGeom>
                  <a:solidFill>
                    <a:srgbClr val="F5801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5" name="Google Shape;2765;p57"/>
                  <p:cNvSpPr/>
                  <p:nvPr/>
                </p:nvSpPr>
                <p:spPr>
                  <a:xfrm rot="1189421">
                    <a:off x="4987308" y="677823"/>
                    <a:ext cx="266345" cy="260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66" name="Google Shape;2766;p57"/>
                <p:cNvGrpSpPr/>
                <p:nvPr/>
              </p:nvGrpSpPr>
              <p:grpSpPr>
                <a:xfrm>
                  <a:off x="6534202" y="1056151"/>
                  <a:ext cx="282168" cy="283013"/>
                  <a:chOff x="4874527" y="971151"/>
                  <a:chExt cx="282168" cy="283013"/>
                </a:xfrm>
              </p:grpSpPr>
              <p:sp>
                <p:nvSpPr>
                  <p:cNvPr id="2767" name="Google Shape;2767;p57"/>
                  <p:cNvSpPr/>
                  <p:nvPr/>
                </p:nvSpPr>
                <p:spPr>
                  <a:xfrm rot="3158201">
                    <a:off x="4913684" y="1012980"/>
                    <a:ext cx="203858" cy="1993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solidFill>
                    <a:srgbClr val="FEB12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8" name="Google Shape;2768;p57"/>
                  <p:cNvSpPr/>
                  <p:nvPr/>
                </p:nvSpPr>
                <p:spPr>
                  <a:xfrm rot="3158201">
                    <a:off x="4913680" y="1012977"/>
                    <a:ext cx="203858" cy="1993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769" name="Google Shape;2769;p57"/>
            <p:cNvGrpSpPr/>
            <p:nvPr/>
          </p:nvGrpSpPr>
          <p:grpSpPr>
            <a:xfrm>
              <a:off x="5794550" y="835850"/>
              <a:ext cx="501750" cy="632100"/>
              <a:chOff x="5842175" y="796600"/>
              <a:chExt cx="501750" cy="632100"/>
            </a:xfrm>
          </p:grpSpPr>
          <p:sp>
            <p:nvSpPr>
              <p:cNvPr id="2770" name="Google Shape;2770;p57"/>
              <p:cNvSpPr/>
              <p:nvPr/>
            </p:nvSpPr>
            <p:spPr>
              <a:xfrm>
                <a:off x="5842175" y="796600"/>
                <a:ext cx="501750" cy="632100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25284" extrusionOk="0">
                    <a:moveTo>
                      <a:pt x="10035" y="0"/>
                    </a:moveTo>
                    <a:cubicBezTo>
                      <a:pt x="5091" y="0"/>
                      <a:pt x="823" y="3687"/>
                      <a:pt x="112" y="8560"/>
                    </a:cubicBezTo>
                    <a:cubicBezTo>
                      <a:pt x="92" y="8670"/>
                      <a:pt x="78" y="8780"/>
                      <a:pt x="63" y="8891"/>
                    </a:cubicBezTo>
                    <a:lnTo>
                      <a:pt x="63" y="8924"/>
                    </a:lnTo>
                    <a:cubicBezTo>
                      <a:pt x="20" y="9294"/>
                      <a:pt x="1" y="9664"/>
                      <a:pt x="1" y="10035"/>
                    </a:cubicBezTo>
                    <a:lnTo>
                      <a:pt x="1" y="12351"/>
                    </a:lnTo>
                    <a:cubicBezTo>
                      <a:pt x="1" y="13855"/>
                      <a:pt x="280" y="15325"/>
                      <a:pt x="832" y="16724"/>
                    </a:cubicBezTo>
                    <a:lnTo>
                      <a:pt x="943" y="17003"/>
                    </a:lnTo>
                    <a:cubicBezTo>
                      <a:pt x="977" y="17084"/>
                      <a:pt x="1010" y="17166"/>
                      <a:pt x="1043" y="17248"/>
                    </a:cubicBezTo>
                    <a:lnTo>
                      <a:pt x="1097" y="17372"/>
                    </a:lnTo>
                    <a:cubicBezTo>
                      <a:pt x="1270" y="17776"/>
                      <a:pt x="1471" y="18175"/>
                      <a:pt x="1688" y="18555"/>
                    </a:cubicBezTo>
                    <a:cubicBezTo>
                      <a:pt x="2385" y="19776"/>
                      <a:pt x="3288" y="20857"/>
                      <a:pt x="4365" y="21761"/>
                    </a:cubicBezTo>
                    <a:lnTo>
                      <a:pt x="7455" y="24356"/>
                    </a:lnTo>
                    <a:cubicBezTo>
                      <a:pt x="8165" y="24951"/>
                      <a:pt x="9065" y="25283"/>
                      <a:pt x="9997" y="25283"/>
                    </a:cubicBezTo>
                    <a:cubicBezTo>
                      <a:pt x="10949" y="25283"/>
                      <a:pt x="11871" y="24937"/>
                      <a:pt x="12592" y="24308"/>
                    </a:cubicBezTo>
                    <a:lnTo>
                      <a:pt x="15985" y="21347"/>
                    </a:lnTo>
                    <a:cubicBezTo>
                      <a:pt x="16700" y="20723"/>
                      <a:pt x="17345" y="20011"/>
                      <a:pt x="17893" y="19228"/>
                    </a:cubicBezTo>
                    <a:cubicBezTo>
                      <a:pt x="18027" y="19040"/>
                      <a:pt x="18152" y="18853"/>
                      <a:pt x="18263" y="18670"/>
                    </a:cubicBezTo>
                    <a:lnTo>
                      <a:pt x="18268" y="18665"/>
                    </a:lnTo>
                    <a:lnTo>
                      <a:pt x="18306" y="18608"/>
                    </a:lnTo>
                    <a:cubicBezTo>
                      <a:pt x="18392" y="18459"/>
                      <a:pt x="18483" y="18301"/>
                      <a:pt x="18585" y="18122"/>
                    </a:cubicBezTo>
                    <a:cubicBezTo>
                      <a:pt x="18618" y="18060"/>
                      <a:pt x="18652" y="17998"/>
                      <a:pt x="18681" y="17940"/>
                    </a:cubicBezTo>
                    <a:lnTo>
                      <a:pt x="18690" y="17920"/>
                    </a:lnTo>
                    <a:cubicBezTo>
                      <a:pt x="18776" y="17767"/>
                      <a:pt x="18858" y="17598"/>
                      <a:pt x="18949" y="17401"/>
                    </a:cubicBezTo>
                    <a:cubicBezTo>
                      <a:pt x="19060" y="17171"/>
                      <a:pt x="19157" y="16940"/>
                      <a:pt x="19244" y="16715"/>
                    </a:cubicBezTo>
                    <a:cubicBezTo>
                      <a:pt x="19791" y="15321"/>
                      <a:pt x="20069" y="13855"/>
                      <a:pt x="20069" y="12361"/>
                    </a:cubicBezTo>
                    <a:lnTo>
                      <a:pt x="20069" y="10035"/>
                    </a:lnTo>
                    <a:cubicBezTo>
                      <a:pt x="20069" y="9655"/>
                      <a:pt x="20045" y="9265"/>
                      <a:pt x="20007" y="8891"/>
                    </a:cubicBezTo>
                    <a:cubicBezTo>
                      <a:pt x="19752" y="6652"/>
                      <a:pt x="18729" y="4541"/>
                      <a:pt x="17128" y="2942"/>
                    </a:cubicBezTo>
                    <a:cubicBezTo>
                      <a:pt x="15236" y="1043"/>
                      <a:pt x="12712" y="0"/>
                      <a:pt x="10035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 w="381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57"/>
              <p:cNvSpPr/>
              <p:nvPr/>
            </p:nvSpPr>
            <p:spPr>
              <a:xfrm>
                <a:off x="5858150" y="812600"/>
                <a:ext cx="469800" cy="600100"/>
              </a:xfrm>
              <a:custGeom>
                <a:avLst/>
                <a:gdLst/>
                <a:ahLst/>
                <a:cxnLst/>
                <a:rect l="l" t="t" r="r" b="b"/>
                <a:pathLst>
                  <a:path w="18792" h="24004" extrusionOk="0">
                    <a:moveTo>
                      <a:pt x="9396" y="0"/>
                    </a:moveTo>
                    <a:cubicBezTo>
                      <a:pt x="4672" y="0"/>
                      <a:pt x="765" y="3485"/>
                      <a:pt x="102" y="8021"/>
                    </a:cubicBezTo>
                    <a:cubicBezTo>
                      <a:pt x="87" y="8122"/>
                      <a:pt x="73" y="8223"/>
                      <a:pt x="64" y="8324"/>
                    </a:cubicBezTo>
                    <a:cubicBezTo>
                      <a:pt x="20" y="8675"/>
                      <a:pt x="1" y="9030"/>
                      <a:pt x="1" y="9396"/>
                    </a:cubicBezTo>
                    <a:lnTo>
                      <a:pt x="1" y="11712"/>
                    </a:lnTo>
                    <a:cubicBezTo>
                      <a:pt x="1" y="13129"/>
                      <a:pt x="271" y="14533"/>
                      <a:pt x="790" y="15850"/>
                    </a:cubicBezTo>
                    <a:lnTo>
                      <a:pt x="900" y="16128"/>
                    </a:lnTo>
                    <a:cubicBezTo>
                      <a:pt x="943" y="16249"/>
                      <a:pt x="992" y="16364"/>
                      <a:pt x="1045" y="16480"/>
                    </a:cubicBezTo>
                    <a:cubicBezTo>
                      <a:pt x="1212" y="16864"/>
                      <a:pt x="1400" y="17239"/>
                      <a:pt x="1606" y="17598"/>
                    </a:cubicBezTo>
                    <a:cubicBezTo>
                      <a:pt x="2260" y="18747"/>
                      <a:pt x="3121" y="19776"/>
                      <a:pt x="4139" y="20632"/>
                    </a:cubicBezTo>
                    <a:lnTo>
                      <a:pt x="7224" y="23227"/>
                    </a:lnTo>
                    <a:cubicBezTo>
                      <a:pt x="7840" y="23745"/>
                      <a:pt x="8598" y="24004"/>
                      <a:pt x="9355" y="24004"/>
                    </a:cubicBezTo>
                    <a:cubicBezTo>
                      <a:pt x="10133" y="24004"/>
                      <a:pt x="10911" y="23731"/>
                      <a:pt x="11534" y="23188"/>
                    </a:cubicBezTo>
                    <a:lnTo>
                      <a:pt x="14928" y="20222"/>
                    </a:lnTo>
                    <a:cubicBezTo>
                      <a:pt x="15610" y="19632"/>
                      <a:pt x="16216" y="18954"/>
                      <a:pt x="16735" y="18219"/>
                    </a:cubicBezTo>
                    <a:cubicBezTo>
                      <a:pt x="16869" y="18026"/>
                      <a:pt x="16994" y="17835"/>
                      <a:pt x="17119" y="17638"/>
                    </a:cubicBezTo>
                    <a:cubicBezTo>
                      <a:pt x="17249" y="17421"/>
                      <a:pt x="17369" y="17205"/>
                      <a:pt x="17485" y="16984"/>
                    </a:cubicBezTo>
                    <a:cubicBezTo>
                      <a:pt x="17576" y="16826"/>
                      <a:pt x="17658" y="16657"/>
                      <a:pt x="17734" y="16489"/>
                    </a:cubicBezTo>
                    <a:cubicBezTo>
                      <a:pt x="17835" y="16278"/>
                      <a:pt x="17926" y="16061"/>
                      <a:pt x="18013" y="15845"/>
                    </a:cubicBezTo>
                    <a:cubicBezTo>
                      <a:pt x="18527" y="14528"/>
                      <a:pt x="18791" y="13129"/>
                      <a:pt x="18791" y="11722"/>
                    </a:cubicBezTo>
                    <a:lnTo>
                      <a:pt x="18791" y="9396"/>
                    </a:lnTo>
                    <a:cubicBezTo>
                      <a:pt x="18791" y="9030"/>
                      <a:pt x="18772" y="8675"/>
                      <a:pt x="18729" y="8324"/>
                    </a:cubicBezTo>
                    <a:cubicBezTo>
                      <a:pt x="18483" y="6157"/>
                      <a:pt x="17498" y="4215"/>
                      <a:pt x="16038" y="2755"/>
                    </a:cubicBezTo>
                    <a:cubicBezTo>
                      <a:pt x="14342" y="1053"/>
                      <a:pt x="11991" y="0"/>
                      <a:pt x="93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57"/>
              <p:cNvSpPr/>
              <p:nvPr/>
            </p:nvSpPr>
            <p:spPr>
              <a:xfrm>
                <a:off x="5858150" y="1013075"/>
                <a:ext cx="437125" cy="399600"/>
              </a:xfrm>
              <a:custGeom>
                <a:avLst/>
                <a:gdLst/>
                <a:ahLst/>
                <a:cxnLst/>
                <a:rect l="l" t="t" r="r" b="b"/>
                <a:pathLst>
                  <a:path w="17485" h="15984" extrusionOk="0">
                    <a:moveTo>
                      <a:pt x="102" y="1"/>
                    </a:moveTo>
                    <a:cubicBezTo>
                      <a:pt x="87" y="102"/>
                      <a:pt x="73" y="203"/>
                      <a:pt x="64" y="304"/>
                    </a:cubicBezTo>
                    <a:cubicBezTo>
                      <a:pt x="20" y="655"/>
                      <a:pt x="1" y="1010"/>
                      <a:pt x="1" y="1376"/>
                    </a:cubicBezTo>
                    <a:lnTo>
                      <a:pt x="1" y="3692"/>
                    </a:lnTo>
                    <a:cubicBezTo>
                      <a:pt x="1" y="5109"/>
                      <a:pt x="271" y="6513"/>
                      <a:pt x="790" y="7830"/>
                    </a:cubicBezTo>
                    <a:lnTo>
                      <a:pt x="900" y="8108"/>
                    </a:lnTo>
                    <a:cubicBezTo>
                      <a:pt x="943" y="8229"/>
                      <a:pt x="992" y="8344"/>
                      <a:pt x="1045" y="8460"/>
                    </a:cubicBezTo>
                    <a:cubicBezTo>
                      <a:pt x="1212" y="8844"/>
                      <a:pt x="1400" y="9219"/>
                      <a:pt x="1606" y="9578"/>
                    </a:cubicBezTo>
                    <a:cubicBezTo>
                      <a:pt x="2260" y="10727"/>
                      <a:pt x="3121" y="11756"/>
                      <a:pt x="4139" y="12612"/>
                    </a:cubicBezTo>
                    <a:lnTo>
                      <a:pt x="7224" y="15207"/>
                    </a:lnTo>
                    <a:cubicBezTo>
                      <a:pt x="7840" y="15725"/>
                      <a:pt x="8598" y="15984"/>
                      <a:pt x="9355" y="15984"/>
                    </a:cubicBezTo>
                    <a:cubicBezTo>
                      <a:pt x="10133" y="15984"/>
                      <a:pt x="10911" y="15711"/>
                      <a:pt x="11534" y="15168"/>
                    </a:cubicBezTo>
                    <a:lnTo>
                      <a:pt x="14928" y="12202"/>
                    </a:lnTo>
                    <a:cubicBezTo>
                      <a:pt x="15610" y="11612"/>
                      <a:pt x="16216" y="10934"/>
                      <a:pt x="16735" y="10199"/>
                    </a:cubicBezTo>
                    <a:cubicBezTo>
                      <a:pt x="16869" y="10006"/>
                      <a:pt x="16994" y="9815"/>
                      <a:pt x="17119" y="9618"/>
                    </a:cubicBezTo>
                    <a:cubicBezTo>
                      <a:pt x="17249" y="9401"/>
                      <a:pt x="17369" y="9185"/>
                      <a:pt x="17485" y="8964"/>
                    </a:cubicBezTo>
                    <a:lnTo>
                      <a:pt x="17485" y="8964"/>
                    </a:lnTo>
                    <a:cubicBezTo>
                      <a:pt x="16230" y="10507"/>
                      <a:pt x="14836" y="11958"/>
                      <a:pt x="13058" y="12876"/>
                    </a:cubicBezTo>
                    <a:cubicBezTo>
                      <a:pt x="12014" y="13416"/>
                      <a:pt x="10951" y="13684"/>
                      <a:pt x="9905" y="13684"/>
                    </a:cubicBezTo>
                    <a:cubicBezTo>
                      <a:pt x="8494" y="13684"/>
                      <a:pt x="7115" y="13197"/>
                      <a:pt x="5860" y="12237"/>
                    </a:cubicBezTo>
                    <a:cubicBezTo>
                      <a:pt x="2116" y="9377"/>
                      <a:pt x="333" y="4600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57"/>
              <p:cNvSpPr/>
              <p:nvPr/>
            </p:nvSpPr>
            <p:spPr>
              <a:xfrm>
                <a:off x="5858150" y="1071375"/>
                <a:ext cx="152625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7706" extrusionOk="0">
                    <a:moveTo>
                      <a:pt x="2066" y="0"/>
                    </a:moveTo>
                    <a:cubicBezTo>
                      <a:pt x="1913" y="0"/>
                      <a:pt x="1761" y="16"/>
                      <a:pt x="1611" y="48"/>
                    </a:cubicBezTo>
                    <a:cubicBezTo>
                      <a:pt x="1532" y="39"/>
                      <a:pt x="1453" y="34"/>
                      <a:pt x="1374" y="34"/>
                    </a:cubicBezTo>
                    <a:cubicBezTo>
                      <a:pt x="1091" y="34"/>
                      <a:pt x="806" y="95"/>
                      <a:pt x="539" y="211"/>
                    </a:cubicBezTo>
                    <a:cubicBezTo>
                      <a:pt x="338" y="303"/>
                      <a:pt x="160" y="423"/>
                      <a:pt x="1" y="572"/>
                    </a:cubicBezTo>
                    <a:lnTo>
                      <a:pt x="1" y="1360"/>
                    </a:lnTo>
                    <a:cubicBezTo>
                      <a:pt x="1" y="2777"/>
                      <a:pt x="271" y="4181"/>
                      <a:pt x="790" y="5498"/>
                    </a:cubicBezTo>
                    <a:lnTo>
                      <a:pt x="900" y="5776"/>
                    </a:lnTo>
                    <a:cubicBezTo>
                      <a:pt x="943" y="5897"/>
                      <a:pt x="992" y="6012"/>
                      <a:pt x="1045" y="6128"/>
                    </a:cubicBezTo>
                    <a:cubicBezTo>
                      <a:pt x="1212" y="6512"/>
                      <a:pt x="1400" y="6887"/>
                      <a:pt x="1606" y="7246"/>
                    </a:cubicBezTo>
                    <a:cubicBezTo>
                      <a:pt x="2124" y="7529"/>
                      <a:pt x="2700" y="7705"/>
                      <a:pt x="3256" y="7705"/>
                    </a:cubicBezTo>
                    <a:cubicBezTo>
                      <a:pt x="3940" y="7705"/>
                      <a:pt x="4594" y="7439"/>
                      <a:pt x="5071" y="6776"/>
                    </a:cubicBezTo>
                    <a:cubicBezTo>
                      <a:pt x="6104" y="5354"/>
                      <a:pt x="5475" y="2927"/>
                      <a:pt x="4629" y="1537"/>
                    </a:cubicBezTo>
                    <a:cubicBezTo>
                      <a:pt x="4100" y="666"/>
                      <a:pt x="3070" y="0"/>
                      <a:pt x="20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57"/>
              <p:cNvSpPr/>
              <p:nvPr/>
            </p:nvSpPr>
            <p:spPr>
              <a:xfrm>
                <a:off x="6175325" y="1071375"/>
                <a:ext cx="152625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7705" extrusionOk="0">
                    <a:moveTo>
                      <a:pt x="4043" y="0"/>
                    </a:moveTo>
                    <a:cubicBezTo>
                      <a:pt x="3036" y="0"/>
                      <a:pt x="2007" y="666"/>
                      <a:pt x="1477" y="1537"/>
                    </a:cubicBezTo>
                    <a:cubicBezTo>
                      <a:pt x="635" y="2927"/>
                      <a:pt x="1" y="5354"/>
                      <a:pt x="1034" y="6776"/>
                    </a:cubicBezTo>
                    <a:cubicBezTo>
                      <a:pt x="1514" y="7438"/>
                      <a:pt x="2170" y="7704"/>
                      <a:pt x="2856" y="7704"/>
                    </a:cubicBezTo>
                    <a:cubicBezTo>
                      <a:pt x="3385" y="7704"/>
                      <a:pt x="3933" y="7545"/>
                      <a:pt x="4432" y="7286"/>
                    </a:cubicBezTo>
                    <a:cubicBezTo>
                      <a:pt x="4658" y="6915"/>
                      <a:pt x="4865" y="6536"/>
                      <a:pt x="5047" y="6137"/>
                    </a:cubicBezTo>
                    <a:cubicBezTo>
                      <a:pt x="5148" y="5926"/>
                      <a:pt x="5239" y="5709"/>
                      <a:pt x="5326" y="5493"/>
                    </a:cubicBezTo>
                    <a:cubicBezTo>
                      <a:pt x="5840" y="4176"/>
                      <a:pt x="6104" y="2777"/>
                      <a:pt x="6104" y="1370"/>
                    </a:cubicBezTo>
                    <a:lnTo>
                      <a:pt x="6104" y="567"/>
                    </a:lnTo>
                    <a:cubicBezTo>
                      <a:pt x="5946" y="423"/>
                      <a:pt x="5768" y="303"/>
                      <a:pt x="5566" y="211"/>
                    </a:cubicBezTo>
                    <a:cubicBezTo>
                      <a:pt x="5303" y="95"/>
                      <a:pt x="5017" y="34"/>
                      <a:pt x="4734" y="34"/>
                    </a:cubicBezTo>
                    <a:cubicBezTo>
                      <a:pt x="4655" y="34"/>
                      <a:pt x="4577" y="39"/>
                      <a:pt x="4499" y="48"/>
                    </a:cubicBezTo>
                    <a:cubicBezTo>
                      <a:pt x="4349" y="16"/>
                      <a:pt x="4196" y="0"/>
                      <a:pt x="40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57"/>
              <p:cNvSpPr/>
              <p:nvPr/>
            </p:nvSpPr>
            <p:spPr>
              <a:xfrm>
                <a:off x="5884100" y="1093875"/>
                <a:ext cx="55075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235" extrusionOk="0">
                    <a:moveTo>
                      <a:pt x="1134" y="0"/>
                    </a:moveTo>
                    <a:cubicBezTo>
                      <a:pt x="1052" y="0"/>
                      <a:pt x="970" y="9"/>
                      <a:pt x="890" y="27"/>
                    </a:cubicBezTo>
                    <a:cubicBezTo>
                      <a:pt x="688" y="71"/>
                      <a:pt x="491" y="196"/>
                      <a:pt x="357" y="364"/>
                    </a:cubicBezTo>
                    <a:cubicBezTo>
                      <a:pt x="227" y="484"/>
                      <a:pt x="127" y="633"/>
                      <a:pt x="73" y="816"/>
                    </a:cubicBezTo>
                    <a:cubicBezTo>
                      <a:pt x="1" y="1085"/>
                      <a:pt x="54" y="1393"/>
                      <a:pt x="198" y="1633"/>
                    </a:cubicBezTo>
                    <a:cubicBezTo>
                      <a:pt x="415" y="2000"/>
                      <a:pt x="798" y="2234"/>
                      <a:pt x="1214" y="2234"/>
                    </a:cubicBezTo>
                    <a:cubicBezTo>
                      <a:pt x="1304" y="2234"/>
                      <a:pt x="1395" y="2223"/>
                      <a:pt x="1486" y="2200"/>
                    </a:cubicBezTo>
                    <a:cubicBezTo>
                      <a:pt x="1948" y="2079"/>
                      <a:pt x="2150" y="1551"/>
                      <a:pt x="2178" y="1123"/>
                    </a:cubicBezTo>
                    <a:cubicBezTo>
                      <a:pt x="2203" y="810"/>
                      <a:pt x="2083" y="499"/>
                      <a:pt x="1861" y="282"/>
                    </a:cubicBezTo>
                    <a:cubicBezTo>
                      <a:pt x="1666" y="95"/>
                      <a:pt x="1401" y="0"/>
                      <a:pt x="1134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57"/>
              <p:cNvSpPr/>
              <p:nvPr/>
            </p:nvSpPr>
            <p:spPr>
              <a:xfrm>
                <a:off x="6237700" y="1093875"/>
                <a:ext cx="550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2235" extrusionOk="0">
                    <a:moveTo>
                      <a:pt x="1134" y="0"/>
                    </a:moveTo>
                    <a:cubicBezTo>
                      <a:pt x="1052" y="0"/>
                      <a:pt x="970" y="9"/>
                      <a:pt x="890" y="27"/>
                    </a:cubicBezTo>
                    <a:cubicBezTo>
                      <a:pt x="688" y="71"/>
                      <a:pt x="491" y="196"/>
                      <a:pt x="356" y="364"/>
                    </a:cubicBezTo>
                    <a:cubicBezTo>
                      <a:pt x="227" y="484"/>
                      <a:pt x="125" y="633"/>
                      <a:pt x="72" y="816"/>
                    </a:cubicBezTo>
                    <a:cubicBezTo>
                      <a:pt x="1" y="1085"/>
                      <a:pt x="54" y="1393"/>
                      <a:pt x="198" y="1633"/>
                    </a:cubicBezTo>
                    <a:cubicBezTo>
                      <a:pt x="415" y="2000"/>
                      <a:pt x="798" y="2234"/>
                      <a:pt x="1213" y="2234"/>
                    </a:cubicBezTo>
                    <a:cubicBezTo>
                      <a:pt x="1302" y="2234"/>
                      <a:pt x="1394" y="2223"/>
                      <a:pt x="1485" y="2200"/>
                    </a:cubicBezTo>
                    <a:cubicBezTo>
                      <a:pt x="1946" y="2079"/>
                      <a:pt x="2148" y="1551"/>
                      <a:pt x="2177" y="1123"/>
                    </a:cubicBezTo>
                    <a:cubicBezTo>
                      <a:pt x="2201" y="810"/>
                      <a:pt x="2086" y="499"/>
                      <a:pt x="1860" y="282"/>
                    </a:cubicBezTo>
                    <a:cubicBezTo>
                      <a:pt x="1666" y="95"/>
                      <a:pt x="1401" y="0"/>
                      <a:pt x="1134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57"/>
              <p:cNvSpPr/>
              <p:nvPr/>
            </p:nvSpPr>
            <p:spPr>
              <a:xfrm>
                <a:off x="6069300" y="1262500"/>
                <a:ext cx="593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1360" extrusionOk="0">
                    <a:moveTo>
                      <a:pt x="2143" y="0"/>
                    </a:moveTo>
                    <a:cubicBezTo>
                      <a:pt x="2008" y="0"/>
                      <a:pt x="1926" y="107"/>
                      <a:pt x="1912" y="227"/>
                    </a:cubicBezTo>
                    <a:cubicBezTo>
                      <a:pt x="1897" y="386"/>
                      <a:pt x="1815" y="573"/>
                      <a:pt x="1691" y="703"/>
                    </a:cubicBezTo>
                    <a:cubicBezTo>
                      <a:pt x="1571" y="827"/>
                      <a:pt x="1407" y="923"/>
                      <a:pt x="1234" y="947"/>
                    </a:cubicBezTo>
                    <a:cubicBezTo>
                      <a:pt x="1204" y="951"/>
                      <a:pt x="1175" y="953"/>
                      <a:pt x="1146" y="953"/>
                    </a:cubicBezTo>
                    <a:cubicBezTo>
                      <a:pt x="793" y="953"/>
                      <a:pt x="483" y="690"/>
                      <a:pt x="360" y="366"/>
                    </a:cubicBezTo>
                    <a:cubicBezTo>
                      <a:pt x="328" y="281"/>
                      <a:pt x="261" y="243"/>
                      <a:pt x="195" y="243"/>
                    </a:cubicBezTo>
                    <a:cubicBezTo>
                      <a:pt x="97" y="243"/>
                      <a:pt x="0" y="325"/>
                      <a:pt x="23" y="457"/>
                    </a:cubicBezTo>
                    <a:cubicBezTo>
                      <a:pt x="119" y="975"/>
                      <a:pt x="655" y="1360"/>
                      <a:pt x="1169" y="1360"/>
                    </a:cubicBezTo>
                    <a:cubicBezTo>
                      <a:pt x="1198" y="1360"/>
                      <a:pt x="1228" y="1358"/>
                      <a:pt x="1258" y="1356"/>
                    </a:cubicBezTo>
                    <a:cubicBezTo>
                      <a:pt x="1839" y="1303"/>
                      <a:pt x="2345" y="818"/>
                      <a:pt x="2368" y="227"/>
                    </a:cubicBezTo>
                    <a:cubicBezTo>
                      <a:pt x="2373" y="107"/>
                      <a:pt x="2263" y="0"/>
                      <a:pt x="2143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8" name="Google Shape;2778;p57"/>
          <p:cNvGrpSpPr/>
          <p:nvPr/>
        </p:nvGrpSpPr>
        <p:grpSpPr>
          <a:xfrm>
            <a:off x="6845340" y="939044"/>
            <a:ext cx="1035708" cy="819487"/>
            <a:chOff x="6680375" y="1458413"/>
            <a:chExt cx="1035708" cy="819487"/>
          </a:xfrm>
        </p:grpSpPr>
        <p:grpSp>
          <p:nvGrpSpPr>
            <p:cNvPr id="2779" name="Google Shape;2779;p57"/>
            <p:cNvGrpSpPr/>
            <p:nvPr/>
          </p:nvGrpSpPr>
          <p:grpSpPr>
            <a:xfrm>
              <a:off x="7182133" y="1458413"/>
              <a:ext cx="533950" cy="714175"/>
              <a:chOff x="6415658" y="624988"/>
              <a:chExt cx="533950" cy="714175"/>
            </a:xfrm>
          </p:grpSpPr>
          <p:sp>
            <p:nvSpPr>
              <p:cNvPr id="2780" name="Google Shape;2780;p57"/>
              <p:cNvSpPr/>
              <p:nvPr/>
            </p:nvSpPr>
            <p:spPr>
              <a:xfrm rot="-184672">
                <a:off x="6599313" y="767468"/>
                <a:ext cx="8410" cy="4130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57"/>
              <p:cNvSpPr/>
              <p:nvPr/>
            </p:nvSpPr>
            <p:spPr>
              <a:xfrm rot="-184672">
                <a:off x="6473619" y="770850"/>
                <a:ext cx="134634" cy="58021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57"/>
              <p:cNvSpPr/>
              <p:nvPr/>
            </p:nvSpPr>
            <p:spPr>
              <a:xfrm rot="1189421">
                <a:off x="6743961" y="863200"/>
                <a:ext cx="4236" cy="3192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57"/>
              <p:cNvSpPr/>
              <p:nvPr/>
            </p:nvSpPr>
            <p:spPr>
              <a:xfrm rot="1189421">
                <a:off x="6778203" y="788103"/>
                <a:ext cx="29403" cy="29403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57"/>
              <p:cNvSpPr/>
              <p:nvPr/>
            </p:nvSpPr>
            <p:spPr>
              <a:xfrm rot="3158201">
                <a:off x="6668522" y="1276407"/>
                <a:ext cx="8410" cy="41293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789" extrusionOk="0">
                    <a:moveTo>
                      <a:pt x="62" y="1"/>
                    </a:moveTo>
                    <a:lnTo>
                      <a:pt x="495" y="2096"/>
                    </a:lnTo>
                    <a:cubicBezTo>
                      <a:pt x="568" y="2442"/>
                      <a:pt x="322" y="2749"/>
                      <a:pt x="0" y="2788"/>
                    </a:cubicBezTo>
                    <a:cubicBezTo>
                      <a:pt x="322" y="2749"/>
                      <a:pt x="568" y="2442"/>
                      <a:pt x="501" y="2096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E6AC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57"/>
              <p:cNvSpPr/>
              <p:nvPr/>
            </p:nvSpPr>
            <p:spPr>
              <a:xfrm rot="3158201">
                <a:off x="6560477" y="1222964"/>
                <a:ext cx="134627" cy="58008"/>
              </a:xfrm>
              <a:custGeom>
                <a:avLst/>
                <a:gdLst/>
                <a:ahLst/>
                <a:cxnLst/>
                <a:rect l="l" t="t" r="r" b="b"/>
                <a:pathLst>
                  <a:path w="9093" h="3918" extrusionOk="0">
                    <a:moveTo>
                      <a:pt x="8587" y="1"/>
                    </a:moveTo>
                    <a:cubicBezTo>
                      <a:pt x="6954" y="693"/>
                      <a:pt x="5180" y="1058"/>
                      <a:pt x="3388" y="1058"/>
                    </a:cubicBezTo>
                    <a:cubicBezTo>
                      <a:pt x="2259" y="1058"/>
                      <a:pt x="1119" y="914"/>
                      <a:pt x="1" y="616"/>
                    </a:cubicBezTo>
                    <a:lnTo>
                      <a:pt x="1" y="616"/>
                    </a:lnTo>
                    <a:lnTo>
                      <a:pt x="245" y="3389"/>
                    </a:lnTo>
                    <a:cubicBezTo>
                      <a:pt x="254" y="3509"/>
                      <a:pt x="303" y="3614"/>
                      <a:pt x="370" y="3696"/>
                    </a:cubicBezTo>
                    <a:cubicBezTo>
                      <a:pt x="480" y="3836"/>
                      <a:pt x="649" y="3918"/>
                      <a:pt x="826" y="3918"/>
                    </a:cubicBezTo>
                    <a:cubicBezTo>
                      <a:pt x="918" y="3918"/>
                      <a:pt x="1019" y="3893"/>
                      <a:pt x="1110" y="3840"/>
                    </a:cubicBezTo>
                    <a:lnTo>
                      <a:pt x="4315" y="2015"/>
                    </a:lnTo>
                    <a:cubicBezTo>
                      <a:pt x="4320" y="2015"/>
                      <a:pt x="4326" y="2010"/>
                      <a:pt x="4335" y="2005"/>
                    </a:cubicBezTo>
                    <a:cubicBezTo>
                      <a:pt x="4417" y="1961"/>
                      <a:pt x="4508" y="1937"/>
                      <a:pt x="4604" y="1937"/>
                    </a:cubicBezTo>
                    <a:cubicBezTo>
                      <a:pt x="4648" y="1937"/>
                      <a:pt x="4690" y="1942"/>
                      <a:pt x="4734" y="1957"/>
                    </a:cubicBezTo>
                    <a:lnTo>
                      <a:pt x="8323" y="2778"/>
                    </a:lnTo>
                    <a:cubicBezTo>
                      <a:pt x="8372" y="2788"/>
                      <a:pt x="8414" y="2793"/>
                      <a:pt x="8458" y="2793"/>
                    </a:cubicBezTo>
                    <a:cubicBezTo>
                      <a:pt x="8478" y="2793"/>
                      <a:pt x="8501" y="2793"/>
                      <a:pt x="8521" y="2788"/>
                    </a:cubicBezTo>
                    <a:lnTo>
                      <a:pt x="8525" y="2788"/>
                    </a:lnTo>
                    <a:cubicBezTo>
                      <a:pt x="8847" y="2749"/>
                      <a:pt x="9093" y="2442"/>
                      <a:pt x="9020" y="2096"/>
                    </a:cubicBezTo>
                    <a:lnTo>
                      <a:pt x="8587" y="1"/>
                    </a:lnTo>
                    <a:close/>
                  </a:path>
                </a:pathLst>
              </a:custGeom>
              <a:solidFill>
                <a:srgbClr val="F58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57"/>
              <p:cNvSpPr/>
              <p:nvPr/>
            </p:nvSpPr>
            <p:spPr>
              <a:xfrm rot="3158201">
                <a:off x="6663459" y="1164119"/>
                <a:ext cx="3242" cy="2443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65" extrusionOk="0">
                    <a:moveTo>
                      <a:pt x="116" y="0"/>
                    </a:moveTo>
                    <a:cubicBezTo>
                      <a:pt x="112" y="0"/>
                      <a:pt x="108" y="0"/>
                      <a:pt x="103" y="1"/>
                    </a:cubicBezTo>
                    <a:cubicBezTo>
                      <a:pt x="0" y="10"/>
                      <a:pt x="16" y="164"/>
                      <a:pt x="112" y="164"/>
                    </a:cubicBezTo>
                    <a:cubicBezTo>
                      <a:pt x="115" y="164"/>
                      <a:pt x="118" y="164"/>
                      <a:pt x="122" y="164"/>
                    </a:cubicBezTo>
                    <a:cubicBezTo>
                      <a:pt x="219" y="150"/>
                      <a:pt x="205" y="0"/>
                      <a:pt x="1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57"/>
              <p:cNvSpPr/>
              <p:nvPr/>
            </p:nvSpPr>
            <p:spPr>
              <a:xfrm rot="3158201">
                <a:off x="6709661" y="1133636"/>
                <a:ext cx="22504" cy="2250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1520" extrusionOk="0">
                    <a:moveTo>
                      <a:pt x="759" y="1"/>
                    </a:moveTo>
                    <a:cubicBezTo>
                      <a:pt x="342" y="1"/>
                      <a:pt x="0" y="342"/>
                      <a:pt x="0" y="760"/>
                    </a:cubicBezTo>
                    <a:cubicBezTo>
                      <a:pt x="0" y="1178"/>
                      <a:pt x="342" y="1520"/>
                      <a:pt x="759" y="1520"/>
                    </a:cubicBezTo>
                    <a:cubicBezTo>
                      <a:pt x="1178" y="1520"/>
                      <a:pt x="1519" y="1178"/>
                      <a:pt x="1519" y="760"/>
                    </a:cubicBezTo>
                    <a:cubicBezTo>
                      <a:pt x="1519" y="342"/>
                      <a:pt x="1178" y="1"/>
                      <a:pt x="759" y="1"/>
                    </a:cubicBezTo>
                    <a:close/>
                  </a:path>
                </a:pathLst>
              </a:custGeom>
              <a:solidFill>
                <a:srgbClr val="FECF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8" name="Google Shape;2788;p57"/>
              <p:cNvGrpSpPr/>
              <p:nvPr/>
            </p:nvGrpSpPr>
            <p:grpSpPr>
              <a:xfrm>
                <a:off x="6415658" y="624988"/>
                <a:ext cx="533950" cy="714175"/>
                <a:chOff x="6415658" y="624988"/>
                <a:chExt cx="533950" cy="714175"/>
              </a:xfrm>
            </p:grpSpPr>
            <p:grpSp>
              <p:nvGrpSpPr>
                <p:cNvPr id="2789" name="Google Shape;2789;p57"/>
                <p:cNvGrpSpPr/>
                <p:nvPr/>
              </p:nvGrpSpPr>
              <p:grpSpPr>
                <a:xfrm>
                  <a:off x="6415658" y="624988"/>
                  <a:ext cx="214314" cy="210062"/>
                  <a:chOff x="4755983" y="539988"/>
                  <a:chExt cx="214314" cy="210062"/>
                </a:xfrm>
              </p:grpSpPr>
              <p:sp>
                <p:nvSpPr>
                  <p:cNvPr id="2790" name="Google Shape;2790;p57"/>
                  <p:cNvSpPr/>
                  <p:nvPr/>
                </p:nvSpPr>
                <p:spPr>
                  <a:xfrm rot="-184672">
                    <a:off x="4761193" y="545318"/>
                    <a:ext cx="203869" cy="199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solidFill>
                    <a:srgbClr val="FEB12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1" name="Google Shape;2791;p57"/>
                  <p:cNvSpPr/>
                  <p:nvPr/>
                </p:nvSpPr>
                <p:spPr>
                  <a:xfrm rot="-184641">
                    <a:off x="4761189" y="545319"/>
                    <a:ext cx="203903" cy="199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92" name="Google Shape;2792;p57"/>
                <p:cNvGrpSpPr/>
                <p:nvPr/>
              </p:nvGrpSpPr>
              <p:grpSpPr>
                <a:xfrm>
                  <a:off x="6610710" y="725378"/>
                  <a:ext cx="338898" cy="335354"/>
                  <a:chOff x="4951035" y="640378"/>
                  <a:chExt cx="338898" cy="335354"/>
                </a:xfrm>
              </p:grpSpPr>
              <p:sp>
                <p:nvSpPr>
                  <p:cNvPr id="2793" name="Google Shape;2793;p57"/>
                  <p:cNvSpPr/>
                  <p:nvPr/>
                </p:nvSpPr>
                <p:spPr>
                  <a:xfrm rot="1189421">
                    <a:off x="4987315" y="677823"/>
                    <a:ext cx="266345" cy="260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solidFill>
                    <a:srgbClr val="FEB12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4" name="Google Shape;2794;p57"/>
                  <p:cNvSpPr/>
                  <p:nvPr/>
                </p:nvSpPr>
                <p:spPr>
                  <a:xfrm rot="1189421">
                    <a:off x="5182568" y="892033"/>
                    <a:ext cx="10987" cy="5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" h="2789" extrusionOk="0">
                        <a:moveTo>
                          <a:pt x="62" y="1"/>
                        </a:moveTo>
                        <a:lnTo>
                          <a:pt x="495" y="2096"/>
                        </a:lnTo>
                        <a:cubicBezTo>
                          <a:pt x="568" y="2442"/>
                          <a:pt x="322" y="2749"/>
                          <a:pt x="0" y="2788"/>
                        </a:cubicBezTo>
                        <a:cubicBezTo>
                          <a:pt x="322" y="2749"/>
                          <a:pt x="568" y="2442"/>
                          <a:pt x="501" y="2096"/>
                        </a:cubicBezTo>
                        <a:lnTo>
                          <a:pt x="68" y="1"/>
                        </a:lnTo>
                        <a:close/>
                      </a:path>
                    </a:pathLst>
                  </a:custGeom>
                  <a:solidFill>
                    <a:srgbClr val="E6AC7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5" name="Google Shape;2795;p57"/>
                  <p:cNvSpPr/>
                  <p:nvPr/>
                </p:nvSpPr>
                <p:spPr>
                  <a:xfrm rot="1189421">
                    <a:off x="5018846" y="863428"/>
                    <a:ext cx="175893" cy="75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93" h="3918" extrusionOk="0">
                        <a:moveTo>
                          <a:pt x="8587" y="1"/>
                        </a:moveTo>
                        <a:cubicBezTo>
                          <a:pt x="6954" y="693"/>
                          <a:pt x="5180" y="1058"/>
                          <a:pt x="3388" y="1058"/>
                        </a:cubicBezTo>
                        <a:cubicBezTo>
                          <a:pt x="2259" y="1058"/>
                          <a:pt x="1119" y="914"/>
                          <a:pt x="1" y="616"/>
                        </a:cubicBezTo>
                        <a:lnTo>
                          <a:pt x="1" y="616"/>
                        </a:lnTo>
                        <a:lnTo>
                          <a:pt x="245" y="3389"/>
                        </a:lnTo>
                        <a:cubicBezTo>
                          <a:pt x="254" y="3509"/>
                          <a:pt x="303" y="3614"/>
                          <a:pt x="370" y="3696"/>
                        </a:cubicBezTo>
                        <a:cubicBezTo>
                          <a:pt x="480" y="3836"/>
                          <a:pt x="649" y="3918"/>
                          <a:pt x="826" y="3918"/>
                        </a:cubicBezTo>
                        <a:cubicBezTo>
                          <a:pt x="918" y="3918"/>
                          <a:pt x="1019" y="3893"/>
                          <a:pt x="1110" y="3840"/>
                        </a:cubicBezTo>
                        <a:lnTo>
                          <a:pt x="4315" y="2015"/>
                        </a:lnTo>
                        <a:cubicBezTo>
                          <a:pt x="4320" y="2015"/>
                          <a:pt x="4326" y="2010"/>
                          <a:pt x="4335" y="2005"/>
                        </a:cubicBezTo>
                        <a:cubicBezTo>
                          <a:pt x="4417" y="1961"/>
                          <a:pt x="4508" y="1937"/>
                          <a:pt x="4604" y="1937"/>
                        </a:cubicBezTo>
                        <a:cubicBezTo>
                          <a:pt x="4648" y="1937"/>
                          <a:pt x="4690" y="1942"/>
                          <a:pt x="4734" y="1957"/>
                        </a:cubicBezTo>
                        <a:lnTo>
                          <a:pt x="8323" y="2778"/>
                        </a:lnTo>
                        <a:cubicBezTo>
                          <a:pt x="8372" y="2788"/>
                          <a:pt x="8414" y="2793"/>
                          <a:pt x="8458" y="2793"/>
                        </a:cubicBezTo>
                        <a:cubicBezTo>
                          <a:pt x="8478" y="2793"/>
                          <a:pt x="8501" y="2793"/>
                          <a:pt x="8521" y="2788"/>
                        </a:cubicBezTo>
                        <a:lnTo>
                          <a:pt x="8525" y="2788"/>
                        </a:lnTo>
                        <a:cubicBezTo>
                          <a:pt x="8847" y="2749"/>
                          <a:pt x="9093" y="2442"/>
                          <a:pt x="9020" y="2096"/>
                        </a:cubicBezTo>
                        <a:lnTo>
                          <a:pt x="8587" y="1"/>
                        </a:lnTo>
                        <a:close/>
                      </a:path>
                    </a:pathLst>
                  </a:custGeom>
                  <a:solidFill>
                    <a:srgbClr val="F5801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6" name="Google Shape;2796;p57"/>
                  <p:cNvSpPr/>
                  <p:nvPr/>
                </p:nvSpPr>
                <p:spPr>
                  <a:xfrm rot="1189421">
                    <a:off x="4987308" y="677823"/>
                    <a:ext cx="266345" cy="260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97" name="Google Shape;2797;p57"/>
                <p:cNvGrpSpPr/>
                <p:nvPr/>
              </p:nvGrpSpPr>
              <p:grpSpPr>
                <a:xfrm>
                  <a:off x="6534202" y="1056151"/>
                  <a:ext cx="282168" cy="283013"/>
                  <a:chOff x="4874527" y="971151"/>
                  <a:chExt cx="282168" cy="283013"/>
                </a:xfrm>
              </p:grpSpPr>
              <p:sp>
                <p:nvSpPr>
                  <p:cNvPr id="2798" name="Google Shape;2798;p57"/>
                  <p:cNvSpPr/>
                  <p:nvPr/>
                </p:nvSpPr>
                <p:spPr>
                  <a:xfrm rot="3158201">
                    <a:off x="4913684" y="1012980"/>
                    <a:ext cx="203858" cy="1993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solidFill>
                    <a:srgbClr val="FEB12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9" name="Google Shape;2799;p57"/>
                  <p:cNvSpPr/>
                  <p:nvPr/>
                </p:nvSpPr>
                <p:spPr>
                  <a:xfrm rot="3158201">
                    <a:off x="4913680" y="1012977"/>
                    <a:ext cx="203858" cy="1993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" h="13465" extrusionOk="0">
                        <a:moveTo>
                          <a:pt x="6221" y="1"/>
                        </a:moveTo>
                        <a:cubicBezTo>
                          <a:pt x="6004" y="1"/>
                          <a:pt x="5790" y="120"/>
                          <a:pt x="5691" y="342"/>
                        </a:cubicBezTo>
                        <a:lnTo>
                          <a:pt x="4173" y="3701"/>
                        </a:lnTo>
                        <a:cubicBezTo>
                          <a:pt x="4109" y="3831"/>
                          <a:pt x="4004" y="3936"/>
                          <a:pt x="3869" y="3994"/>
                        </a:cubicBezTo>
                        <a:lnTo>
                          <a:pt x="476" y="5442"/>
                        </a:lnTo>
                        <a:cubicBezTo>
                          <a:pt x="87" y="5604"/>
                          <a:pt x="1" y="6119"/>
                          <a:pt x="314" y="6402"/>
                        </a:cubicBezTo>
                        <a:lnTo>
                          <a:pt x="3038" y="8887"/>
                        </a:lnTo>
                        <a:cubicBezTo>
                          <a:pt x="3148" y="8982"/>
                          <a:pt x="3215" y="9117"/>
                          <a:pt x="3226" y="9261"/>
                        </a:cubicBezTo>
                        <a:lnTo>
                          <a:pt x="3552" y="12938"/>
                        </a:lnTo>
                        <a:cubicBezTo>
                          <a:pt x="3581" y="13251"/>
                          <a:pt x="3847" y="13465"/>
                          <a:pt x="4133" y="13465"/>
                        </a:cubicBezTo>
                        <a:cubicBezTo>
                          <a:pt x="4228" y="13465"/>
                          <a:pt x="4326" y="13441"/>
                          <a:pt x="4417" y="13389"/>
                        </a:cubicBezTo>
                        <a:lnTo>
                          <a:pt x="7622" y="11564"/>
                        </a:lnTo>
                        <a:cubicBezTo>
                          <a:pt x="7708" y="11514"/>
                          <a:pt x="7804" y="11490"/>
                          <a:pt x="7902" y="11490"/>
                        </a:cubicBezTo>
                        <a:cubicBezTo>
                          <a:pt x="7948" y="11490"/>
                          <a:pt x="7995" y="11495"/>
                          <a:pt x="8041" y="11506"/>
                        </a:cubicBezTo>
                        <a:lnTo>
                          <a:pt x="11630" y="12327"/>
                        </a:lnTo>
                        <a:cubicBezTo>
                          <a:pt x="11676" y="12338"/>
                          <a:pt x="11721" y="12343"/>
                          <a:pt x="11765" y="12343"/>
                        </a:cubicBezTo>
                        <a:cubicBezTo>
                          <a:pt x="12120" y="12343"/>
                          <a:pt x="12404" y="12013"/>
                          <a:pt x="12327" y="11645"/>
                        </a:cubicBezTo>
                        <a:lnTo>
                          <a:pt x="11588" y="8037"/>
                        </a:lnTo>
                        <a:cubicBezTo>
                          <a:pt x="11554" y="7892"/>
                          <a:pt x="11583" y="7742"/>
                          <a:pt x="11655" y="7618"/>
                        </a:cubicBezTo>
                        <a:lnTo>
                          <a:pt x="13548" y="4455"/>
                        </a:lnTo>
                        <a:cubicBezTo>
                          <a:pt x="13769" y="4096"/>
                          <a:pt x="13538" y="3630"/>
                          <a:pt x="13116" y="3581"/>
                        </a:cubicBezTo>
                        <a:lnTo>
                          <a:pt x="9454" y="3173"/>
                        </a:lnTo>
                        <a:cubicBezTo>
                          <a:pt x="9310" y="3158"/>
                          <a:pt x="9175" y="3086"/>
                          <a:pt x="9079" y="2980"/>
                        </a:cubicBezTo>
                        <a:lnTo>
                          <a:pt x="6657" y="198"/>
                        </a:lnTo>
                        <a:cubicBezTo>
                          <a:pt x="6539" y="64"/>
                          <a:pt x="6379" y="1"/>
                          <a:pt x="6221" y="1"/>
                        </a:cubicBezTo>
                        <a:close/>
                      </a:path>
                    </a:pathLst>
                  </a:custGeom>
                  <a:noFill/>
                  <a:ln w="2857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800" name="Google Shape;2800;p57"/>
            <p:cNvGrpSpPr/>
            <p:nvPr/>
          </p:nvGrpSpPr>
          <p:grpSpPr>
            <a:xfrm>
              <a:off x="6680375" y="1645800"/>
              <a:ext cx="501750" cy="632100"/>
              <a:chOff x="5842175" y="796600"/>
              <a:chExt cx="501750" cy="632100"/>
            </a:xfrm>
          </p:grpSpPr>
          <p:sp>
            <p:nvSpPr>
              <p:cNvPr id="2801" name="Google Shape;2801;p57"/>
              <p:cNvSpPr/>
              <p:nvPr/>
            </p:nvSpPr>
            <p:spPr>
              <a:xfrm>
                <a:off x="5842175" y="796600"/>
                <a:ext cx="501750" cy="632100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25284" extrusionOk="0">
                    <a:moveTo>
                      <a:pt x="10035" y="0"/>
                    </a:moveTo>
                    <a:cubicBezTo>
                      <a:pt x="5091" y="0"/>
                      <a:pt x="823" y="3687"/>
                      <a:pt x="112" y="8560"/>
                    </a:cubicBezTo>
                    <a:cubicBezTo>
                      <a:pt x="92" y="8670"/>
                      <a:pt x="78" y="8780"/>
                      <a:pt x="63" y="8891"/>
                    </a:cubicBezTo>
                    <a:lnTo>
                      <a:pt x="63" y="8924"/>
                    </a:lnTo>
                    <a:cubicBezTo>
                      <a:pt x="20" y="9294"/>
                      <a:pt x="1" y="9664"/>
                      <a:pt x="1" y="10035"/>
                    </a:cubicBezTo>
                    <a:lnTo>
                      <a:pt x="1" y="12351"/>
                    </a:lnTo>
                    <a:cubicBezTo>
                      <a:pt x="1" y="13855"/>
                      <a:pt x="280" y="15325"/>
                      <a:pt x="832" y="16724"/>
                    </a:cubicBezTo>
                    <a:lnTo>
                      <a:pt x="943" y="17003"/>
                    </a:lnTo>
                    <a:cubicBezTo>
                      <a:pt x="977" y="17084"/>
                      <a:pt x="1010" y="17166"/>
                      <a:pt x="1043" y="17248"/>
                    </a:cubicBezTo>
                    <a:lnTo>
                      <a:pt x="1097" y="17372"/>
                    </a:lnTo>
                    <a:cubicBezTo>
                      <a:pt x="1270" y="17776"/>
                      <a:pt x="1471" y="18175"/>
                      <a:pt x="1688" y="18555"/>
                    </a:cubicBezTo>
                    <a:cubicBezTo>
                      <a:pt x="2385" y="19776"/>
                      <a:pt x="3288" y="20857"/>
                      <a:pt x="4365" y="21761"/>
                    </a:cubicBezTo>
                    <a:lnTo>
                      <a:pt x="7455" y="24356"/>
                    </a:lnTo>
                    <a:cubicBezTo>
                      <a:pt x="8165" y="24951"/>
                      <a:pt x="9065" y="25283"/>
                      <a:pt x="9997" y="25283"/>
                    </a:cubicBezTo>
                    <a:cubicBezTo>
                      <a:pt x="10949" y="25283"/>
                      <a:pt x="11871" y="24937"/>
                      <a:pt x="12592" y="24308"/>
                    </a:cubicBezTo>
                    <a:lnTo>
                      <a:pt x="15985" y="21347"/>
                    </a:lnTo>
                    <a:cubicBezTo>
                      <a:pt x="16700" y="20723"/>
                      <a:pt x="17345" y="20011"/>
                      <a:pt x="17893" y="19228"/>
                    </a:cubicBezTo>
                    <a:cubicBezTo>
                      <a:pt x="18027" y="19040"/>
                      <a:pt x="18152" y="18853"/>
                      <a:pt x="18263" y="18670"/>
                    </a:cubicBezTo>
                    <a:lnTo>
                      <a:pt x="18268" y="18665"/>
                    </a:lnTo>
                    <a:lnTo>
                      <a:pt x="18306" y="18608"/>
                    </a:lnTo>
                    <a:cubicBezTo>
                      <a:pt x="18392" y="18459"/>
                      <a:pt x="18483" y="18301"/>
                      <a:pt x="18585" y="18122"/>
                    </a:cubicBezTo>
                    <a:cubicBezTo>
                      <a:pt x="18618" y="18060"/>
                      <a:pt x="18652" y="17998"/>
                      <a:pt x="18681" y="17940"/>
                    </a:cubicBezTo>
                    <a:lnTo>
                      <a:pt x="18690" y="17920"/>
                    </a:lnTo>
                    <a:cubicBezTo>
                      <a:pt x="18776" y="17767"/>
                      <a:pt x="18858" y="17598"/>
                      <a:pt x="18949" y="17401"/>
                    </a:cubicBezTo>
                    <a:cubicBezTo>
                      <a:pt x="19060" y="17171"/>
                      <a:pt x="19157" y="16940"/>
                      <a:pt x="19244" y="16715"/>
                    </a:cubicBezTo>
                    <a:cubicBezTo>
                      <a:pt x="19791" y="15321"/>
                      <a:pt x="20069" y="13855"/>
                      <a:pt x="20069" y="12361"/>
                    </a:cubicBezTo>
                    <a:lnTo>
                      <a:pt x="20069" y="10035"/>
                    </a:lnTo>
                    <a:cubicBezTo>
                      <a:pt x="20069" y="9655"/>
                      <a:pt x="20045" y="9265"/>
                      <a:pt x="20007" y="8891"/>
                    </a:cubicBezTo>
                    <a:cubicBezTo>
                      <a:pt x="19752" y="6652"/>
                      <a:pt x="18729" y="4541"/>
                      <a:pt x="17128" y="2942"/>
                    </a:cubicBezTo>
                    <a:cubicBezTo>
                      <a:pt x="15236" y="1043"/>
                      <a:pt x="12712" y="0"/>
                      <a:pt x="10035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 w="381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7"/>
              <p:cNvSpPr/>
              <p:nvPr/>
            </p:nvSpPr>
            <p:spPr>
              <a:xfrm>
                <a:off x="5858150" y="812600"/>
                <a:ext cx="469800" cy="600100"/>
              </a:xfrm>
              <a:custGeom>
                <a:avLst/>
                <a:gdLst/>
                <a:ahLst/>
                <a:cxnLst/>
                <a:rect l="l" t="t" r="r" b="b"/>
                <a:pathLst>
                  <a:path w="18792" h="24004" extrusionOk="0">
                    <a:moveTo>
                      <a:pt x="9396" y="0"/>
                    </a:moveTo>
                    <a:cubicBezTo>
                      <a:pt x="4672" y="0"/>
                      <a:pt x="765" y="3485"/>
                      <a:pt x="102" y="8021"/>
                    </a:cubicBezTo>
                    <a:cubicBezTo>
                      <a:pt x="87" y="8122"/>
                      <a:pt x="73" y="8223"/>
                      <a:pt x="64" y="8324"/>
                    </a:cubicBezTo>
                    <a:cubicBezTo>
                      <a:pt x="20" y="8675"/>
                      <a:pt x="1" y="9030"/>
                      <a:pt x="1" y="9396"/>
                    </a:cubicBezTo>
                    <a:lnTo>
                      <a:pt x="1" y="11712"/>
                    </a:lnTo>
                    <a:cubicBezTo>
                      <a:pt x="1" y="13129"/>
                      <a:pt x="271" y="14533"/>
                      <a:pt x="790" y="15850"/>
                    </a:cubicBezTo>
                    <a:lnTo>
                      <a:pt x="900" y="16128"/>
                    </a:lnTo>
                    <a:cubicBezTo>
                      <a:pt x="943" y="16249"/>
                      <a:pt x="992" y="16364"/>
                      <a:pt x="1045" y="16480"/>
                    </a:cubicBezTo>
                    <a:cubicBezTo>
                      <a:pt x="1212" y="16864"/>
                      <a:pt x="1400" y="17239"/>
                      <a:pt x="1606" y="17598"/>
                    </a:cubicBezTo>
                    <a:cubicBezTo>
                      <a:pt x="2260" y="18747"/>
                      <a:pt x="3121" y="19776"/>
                      <a:pt x="4139" y="20632"/>
                    </a:cubicBezTo>
                    <a:lnTo>
                      <a:pt x="7224" y="23227"/>
                    </a:lnTo>
                    <a:cubicBezTo>
                      <a:pt x="7840" y="23745"/>
                      <a:pt x="8598" y="24004"/>
                      <a:pt x="9355" y="24004"/>
                    </a:cubicBezTo>
                    <a:cubicBezTo>
                      <a:pt x="10133" y="24004"/>
                      <a:pt x="10911" y="23731"/>
                      <a:pt x="11534" y="23188"/>
                    </a:cubicBezTo>
                    <a:lnTo>
                      <a:pt x="14928" y="20222"/>
                    </a:lnTo>
                    <a:cubicBezTo>
                      <a:pt x="15610" y="19632"/>
                      <a:pt x="16216" y="18954"/>
                      <a:pt x="16735" y="18219"/>
                    </a:cubicBezTo>
                    <a:cubicBezTo>
                      <a:pt x="16869" y="18026"/>
                      <a:pt x="16994" y="17835"/>
                      <a:pt x="17119" y="17638"/>
                    </a:cubicBezTo>
                    <a:cubicBezTo>
                      <a:pt x="17249" y="17421"/>
                      <a:pt x="17369" y="17205"/>
                      <a:pt x="17485" y="16984"/>
                    </a:cubicBezTo>
                    <a:cubicBezTo>
                      <a:pt x="17576" y="16826"/>
                      <a:pt x="17658" y="16657"/>
                      <a:pt x="17734" y="16489"/>
                    </a:cubicBezTo>
                    <a:cubicBezTo>
                      <a:pt x="17835" y="16278"/>
                      <a:pt x="17926" y="16061"/>
                      <a:pt x="18013" y="15845"/>
                    </a:cubicBezTo>
                    <a:cubicBezTo>
                      <a:pt x="18527" y="14528"/>
                      <a:pt x="18791" y="13129"/>
                      <a:pt x="18791" y="11722"/>
                    </a:cubicBezTo>
                    <a:lnTo>
                      <a:pt x="18791" y="9396"/>
                    </a:lnTo>
                    <a:cubicBezTo>
                      <a:pt x="18791" y="9030"/>
                      <a:pt x="18772" y="8675"/>
                      <a:pt x="18729" y="8324"/>
                    </a:cubicBezTo>
                    <a:cubicBezTo>
                      <a:pt x="18483" y="6157"/>
                      <a:pt x="17498" y="4215"/>
                      <a:pt x="16038" y="2755"/>
                    </a:cubicBezTo>
                    <a:cubicBezTo>
                      <a:pt x="14342" y="1053"/>
                      <a:pt x="11991" y="0"/>
                      <a:pt x="9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57"/>
              <p:cNvSpPr/>
              <p:nvPr/>
            </p:nvSpPr>
            <p:spPr>
              <a:xfrm>
                <a:off x="5858150" y="1013075"/>
                <a:ext cx="437125" cy="399600"/>
              </a:xfrm>
              <a:custGeom>
                <a:avLst/>
                <a:gdLst/>
                <a:ahLst/>
                <a:cxnLst/>
                <a:rect l="l" t="t" r="r" b="b"/>
                <a:pathLst>
                  <a:path w="17485" h="15984" extrusionOk="0">
                    <a:moveTo>
                      <a:pt x="102" y="1"/>
                    </a:moveTo>
                    <a:cubicBezTo>
                      <a:pt x="87" y="102"/>
                      <a:pt x="73" y="203"/>
                      <a:pt x="64" y="304"/>
                    </a:cubicBezTo>
                    <a:cubicBezTo>
                      <a:pt x="20" y="655"/>
                      <a:pt x="1" y="1010"/>
                      <a:pt x="1" y="1376"/>
                    </a:cubicBezTo>
                    <a:lnTo>
                      <a:pt x="1" y="3692"/>
                    </a:lnTo>
                    <a:cubicBezTo>
                      <a:pt x="1" y="5109"/>
                      <a:pt x="271" y="6513"/>
                      <a:pt x="790" y="7830"/>
                    </a:cubicBezTo>
                    <a:lnTo>
                      <a:pt x="900" y="8108"/>
                    </a:lnTo>
                    <a:cubicBezTo>
                      <a:pt x="943" y="8229"/>
                      <a:pt x="992" y="8344"/>
                      <a:pt x="1045" y="8460"/>
                    </a:cubicBezTo>
                    <a:cubicBezTo>
                      <a:pt x="1212" y="8844"/>
                      <a:pt x="1400" y="9219"/>
                      <a:pt x="1606" y="9578"/>
                    </a:cubicBezTo>
                    <a:cubicBezTo>
                      <a:pt x="2260" y="10727"/>
                      <a:pt x="3121" y="11756"/>
                      <a:pt x="4139" y="12612"/>
                    </a:cubicBezTo>
                    <a:lnTo>
                      <a:pt x="7224" y="15207"/>
                    </a:lnTo>
                    <a:cubicBezTo>
                      <a:pt x="7840" y="15725"/>
                      <a:pt x="8598" y="15984"/>
                      <a:pt x="9355" y="15984"/>
                    </a:cubicBezTo>
                    <a:cubicBezTo>
                      <a:pt x="10133" y="15984"/>
                      <a:pt x="10911" y="15711"/>
                      <a:pt x="11534" y="15168"/>
                    </a:cubicBezTo>
                    <a:lnTo>
                      <a:pt x="14928" y="12202"/>
                    </a:lnTo>
                    <a:cubicBezTo>
                      <a:pt x="15610" y="11612"/>
                      <a:pt x="16216" y="10934"/>
                      <a:pt x="16735" y="10199"/>
                    </a:cubicBezTo>
                    <a:cubicBezTo>
                      <a:pt x="16869" y="10006"/>
                      <a:pt x="16994" y="9815"/>
                      <a:pt x="17119" y="9618"/>
                    </a:cubicBezTo>
                    <a:cubicBezTo>
                      <a:pt x="17249" y="9401"/>
                      <a:pt x="17369" y="9185"/>
                      <a:pt x="17485" y="8964"/>
                    </a:cubicBezTo>
                    <a:lnTo>
                      <a:pt x="17485" y="8964"/>
                    </a:lnTo>
                    <a:cubicBezTo>
                      <a:pt x="16230" y="10507"/>
                      <a:pt x="14836" y="11958"/>
                      <a:pt x="13058" y="12876"/>
                    </a:cubicBezTo>
                    <a:cubicBezTo>
                      <a:pt x="12014" y="13416"/>
                      <a:pt x="10951" y="13684"/>
                      <a:pt x="9905" y="13684"/>
                    </a:cubicBezTo>
                    <a:cubicBezTo>
                      <a:pt x="8494" y="13684"/>
                      <a:pt x="7115" y="13197"/>
                      <a:pt x="5860" y="12237"/>
                    </a:cubicBezTo>
                    <a:cubicBezTo>
                      <a:pt x="2116" y="9377"/>
                      <a:pt x="333" y="4600"/>
                      <a:pt x="1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57"/>
              <p:cNvSpPr/>
              <p:nvPr/>
            </p:nvSpPr>
            <p:spPr>
              <a:xfrm>
                <a:off x="5858150" y="1071375"/>
                <a:ext cx="152625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7706" extrusionOk="0">
                    <a:moveTo>
                      <a:pt x="2066" y="0"/>
                    </a:moveTo>
                    <a:cubicBezTo>
                      <a:pt x="1913" y="0"/>
                      <a:pt x="1761" y="16"/>
                      <a:pt x="1611" y="48"/>
                    </a:cubicBezTo>
                    <a:cubicBezTo>
                      <a:pt x="1532" y="39"/>
                      <a:pt x="1453" y="34"/>
                      <a:pt x="1374" y="34"/>
                    </a:cubicBezTo>
                    <a:cubicBezTo>
                      <a:pt x="1091" y="34"/>
                      <a:pt x="806" y="95"/>
                      <a:pt x="539" y="211"/>
                    </a:cubicBezTo>
                    <a:cubicBezTo>
                      <a:pt x="338" y="303"/>
                      <a:pt x="160" y="423"/>
                      <a:pt x="1" y="572"/>
                    </a:cubicBezTo>
                    <a:lnTo>
                      <a:pt x="1" y="1360"/>
                    </a:lnTo>
                    <a:cubicBezTo>
                      <a:pt x="1" y="2777"/>
                      <a:pt x="271" y="4181"/>
                      <a:pt x="790" y="5498"/>
                    </a:cubicBezTo>
                    <a:lnTo>
                      <a:pt x="900" y="5776"/>
                    </a:lnTo>
                    <a:cubicBezTo>
                      <a:pt x="943" y="5897"/>
                      <a:pt x="992" y="6012"/>
                      <a:pt x="1045" y="6128"/>
                    </a:cubicBezTo>
                    <a:cubicBezTo>
                      <a:pt x="1212" y="6512"/>
                      <a:pt x="1400" y="6887"/>
                      <a:pt x="1606" y="7246"/>
                    </a:cubicBezTo>
                    <a:cubicBezTo>
                      <a:pt x="2124" y="7529"/>
                      <a:pt x="2700" y="7705"/>
                      <a:pt x="3256" y="7705"/>
                    </a:cubicBezTo>
                    <a:cubicBezTo>
                      <a:pt x="3940" y="7705"/>
                      <a:pt x="4594" y="7439"/>
                      <a:pt x="5071" y="6776"/>
                    </a:cubicBezTo>
                    <a:cubicBezTo>
                      <a:pt x="6104" y="5354"/>
                      <a:pt x="5475" y="2927"/>
                      <a:pt x="4629" y="1537"/>
                    </a:cubicBezTo>
                    <a:cubicBezTo>
                      <a:pt x="4100" y="666"/>
                      <a:pt x="3070" y="0"/>
                      <a:pt x="20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57"/>
              <p:cNvSpPr/>
              <p:nvPr/>
            </p:nvSpPr>
            <p:spPr>
              <a:xfrm>
                <a:off x="6175325" y="1071375"/>
                <a:ext cx="152625" cy="1926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7705" extrusionOk="0">
                    <a:moveTo>
                      <a:pt x="4043" y="0"/>
                    </a:moveTo>
                    <a:cubicBezTo>
                      <a:pt x="3036" y="0"/>
                      <a:pt x="2007" y="666"/>
                      <a:pt x="1477" y="1537"/>
                    </a:cubicBezTo>
                    <a:cubicBezTo>
                      <a:pt x="635" y="2927"/>
                      <a:pt x="1" y="5354"/>
                      <a:pt x="1034" y="6776"/>
                    </a:cubicBezTo>
                    <a:cubicBezTo>
                      <a:pt x="1514" y="7438"/>
                      <a:pt x="2170" y="7704"/>
                      <a:pt x="2856" y="7704"/>
                    </a:cubicBezTo>
                    <a:cubicBezTo>
                      <a:pt x="3385" y="7704"/>
                      <a:pt x="3933" y="7545"/>
                      <a:pt x="4432" y="7286"/>
                    </a:cubicBezTo>
                    <a:cubicBezTo>
                      <a:pt x="4658" y="6915"/>
                      <a:pt x="4865" y="6536"/>
                      <a:pt x="5047" y="6137"/>
                    </a:cubicBezTo>
                    <a:cubicBezTo>
                      <a:pt x="5148" y="5926"/>
                      <a:pt x="5239" y="5709"/>
                      <a:pt x="5326" y="5493"/>
                    </a:cubicBezTo>
                    <a:cubicBezTo>
                      <a:pt x="5840" y="4176"/>
                      <a:pt x="6104" y="2777"/>
                      <a:pt x="6104" y="1370"/>
                    </a:cubicBezTo>
                    <a:lnTo>
                      <a:pt x="6104" y="567"/>
                    </a:lnTo>
                    <a:cubicBezTo>
                      <a:pt x="5946" y="423"/>
                      <a:pt x="5768" y="303"/>
                      <a:pt x="5566" y="211"/>
                    </a:cubicBezTo>
                    <a:cubicBezTo>
                      <a:pt x="5303" y="95"/>
                      <a:pt x="5017" y="34"/>
                      <a:pt x="4734" y="34"/>
                    </a:cubicBezTo>
                    <a:cubicBezTo>
                      <a:pt x="4655" y="34"/>
                      <a:pt x="4577" y="39"/>
                      <a:pt x="4499" y="48"/>
                    </a:cubicBezTo>
                    <a:cubicBezTo>
                      <a:pt x="4349" y="16"/>
                      <a:pt x="4196" y="0"/>
                      <a:pt x="40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57"/>
              <p:cNvSpPr/>
              <p:nvPr/>
            </p:nvSpPr>
            <p:spPr>
              <a:xfrm>
                <a:off x="5884100" y="1093875"/>
                <a:ext cx="55075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235" extrusionOk="0">
                    <a:moveTo>
                      <a:pt x="1134" y="0"/>
                    </a:moveTo>
                    <a:cubicBezTo>
                      <a:pt x="1052" y="0"/>
                      <a:pt x="970" y="9"/>
                      <a:pt x="890" y="27"/>
                    </a:cubicBezTo>
                    <a:cubicBezTo>
                      <a:pt x="688" y="71"/>
                      <a:pt x="491" y="196"/>
                      <a:pt x="357" y="364"/>
                    </a:cubicBezTo>
                    <a:cubicBezTo>
                      <a:pt x="227" y="484"/>
                      <a:pt x="127" y="633"/>
                      <a:pt x="73" y="816"/>
                    </a:cubicBezTo>
                    <a:cubicBezTo>
                      <a:pt x="1" y="1085"/>
                      <a:pt x="54" y="1393"/>
                      <a:pt x="198" y="1633"/>
                    </a:cubicBezTo>
                    <a:cubicBezTo>
                      <a:pt x="415" y="2000"/>
                      <a:pt x="798" y="2234"/>
                      <a:pt x="1214" y="2234"/>
                    </a:cubicBezTo>
                    <a:cubicBezTo>
                      <a:pt x="1304" y="2234"/>
                      <a:pt x="1395" y="2223"/>
                      <a:pt x="1486" y="2200"/>
                    </a:cubicBezTo>
                    <a:cubicBezTo>
                      <a:pt x="1948" y="2079"/>
                      <a:pt x="2150" y="1551"/>
                      <a:pt x="2178" y="1123"/>
                    </a:cubicBezTo>
                    <a:cubicBezTo>
                      <a:pt x="2203" y="810"/>
                      <a:pt x="2083" y="499"/>
                      <a:pt x="1861" y="282"/>
                    </a:cubicBezTo>
                    <a:cubicBezTo>
                      <a:pt x="1666" y="95"/>
                      <a:pt x="1401" y="0"/>
                      <a:pt x="1134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57"/>
              <p:cNvSpPr/>
              <p:nvPr/>
            </p:nvSpPr>
            <p:spPr>
              <a:xfrm>
                <a:off x="6237700" y="1093875"/>
                <a:ext cx="550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2235" extrusionOk="0">
                    <a:moveTo>
                      <a:pt x="1134" y="0"/>
                    </a:moveTo>
                    <a:cubicBezTo>
                      <a:pt x="1052" y="0"/>
                      <a:pt x="970" y="9"/>
                      <a:pt x="890" y="27"/>
                    </a:cubicBezTo>
                    <a:cubicBezTo>
                      <a:pt x="688" y="71"/>
                      <a:pt x="491" y="196"/>
                      <a:pt x="356" y="364"/>
                    </a:cubicBezTo>
                    <a:cubicBezTo>
                      <a:pt x="227" y="484"/>
                      <a:pt x="125" y="633"/>
                      <a:pt x="72" y="816"/>
                    </a:cubicBezTo>
                    <a:cubicBezTo>
                      <a:pt x="1" y="1085"/>
                      <a:pt x="54" y="1393"/>
                      <a:pt x="198" y="1633"/>
                    </a:cubicBezTo>
                    <a:cubicBezTo>
                      <a:pt x="415" y="2000"/>
                      <a:pt x="798" y="2234"/>
                      <a:pt x="1213" y="2234"/>
                    </a:cubicBezTo>
                    <a:cubicBezTo>
                      <a:pt x="1302" y="2234"/>
                      <a:pt x="1394" y="2223"/>
                      <a:pt x="1485" y="2200"/>
                    </a:cubicBezTo>
                    <a:cubicBezTo>
                      <a:pt x="1946" y="2079"/>
                      <a:pt x="2148" y="1551"/>
                      <a:pt x="2177" y="1123"/>
                    </a:cubicBezTo>
                    <a:cubicBezTo>
                      <a:pt x="2201" y="810"/>
                      <a:pt x="2086" y="499"/>
                      <a:pt x="1860" y="282"/>
                    </a:cubicBezTo>
                    <a:cubicBezTo>
                      <a:pt x="1666" y="95"/>
                      <a:pt x="1401" y="0"/>
                      <a:pt x="1134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57"/>
              <p:cNvSpPr/>
              <p:nvPr/>
            </p:nvSpPr>
            <p:spPr>
              <a:xfrm>
                <a:off x="6069300" y="1262500"/>
                <a:ext cx="593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1360" extrusionOk="0">
                    <a:moveTo>
                      <a:pt x="2143" y="0"/>
                    </a:moveTo>
                    <a:cubicBezTo>
                      <a:pt x="2008" y="0"/>
                      <a:pt x="1926" y="107"/>
                      <a:pt x="1912" y="227"/>
                    </a:cubicBezTo>
                    <a:cubicBezTo>
                      <a:pt x="1897" y="386"/>
                      <a:pt x="1815" y="573"/>
                      <a:pt x="1691" y="703"/>
                    </a:cubicBezTo>
                    <a:cubicBezTo>
                      <a:pt x="1571" y="827"/>
                      <a:pt x="1407" y="923"/>
                      <a:pt x="1234" y="947"/>
                    </a:cubicBezTo>
                    <a:cubicBezTo>
                      <a:pt x="1204" y="951"/>
                      <a:pt x="1175" y="953"/>
                      <a:pt x="1146" y="953"/>
                    </a:cubicBezTo>
                    <a:cubicBezTo>
                      <a:pt x="793" y="953"/>
                      <a:pt x="483" y="690"/>
                      <a:pt x="360" y="366"/>
                    </a:cubicBezTo>
                    <a:cubicBezTo>
                      <a:pt x="328" y="281"/>
                      <a:pt x="261" y="243"/>
                      <a:pt x="195" y="243"/>
                    </a:cubicBezTo>
                    <a:cubicBezTo>
                      <a:pt x="97" y="243"/>
                      <a:pt x="0" y="325"/>
                      <a:pt x="23" y="457"/>
                    </a:cubicBezTo>
                    <a:cubicBezTo>
                      <a:pt x="119" y="975"/>
                      <a:pt x="655" y="1360"/>
                      <a:pt x="1169" y="1360"/>
                    </a:cubicBezTo>
                    <a:cubicBezTo>
                      <a:pt x="1198" y="1360"/>
                      <a:pt x="1228" y="1358"/>
                      <a:pt x="1258" y="1356"/>
                    </a:cubicBezTo>
                    <a:cubicBezTo>
                      <a:pt x="1839" y="1303"/>
                      <a:pt x="2345" y="818"/>
                      <a:pt x="2368" y="227"/>
                    </a:cubicBezTo>
                    <a:cubicBezTo>
                      <a:pt x="2373" y="107"/>
                      <a:pt x="2263" y="0"/>
                      <a:pt x="2143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9" name="Google Shape;2809;p57"/>
          <p:cNvGrpSpPr/>
          <p:nvPr/>
        </p:nvGrpSpPr>
        <p:grpSpPr>
          <a:xfrm>
            <a:off x="2837974" y="2340329"/>
            <a:ext cx="533950" cy="714175"/>
            <a:chOff x="6415658" y="624988"/>
            <a:chExt cx="533950" cy="714175"/>
          </a:xfrm>
        </p:grpSpPr>
        <p:sp>
          <p:nvSpPr>
            <p:cNvPr id="2810" name="Google Shape;2810;p57"/>
            <p:cNvSpPr/>
            <p:nvPr/>
          </p:nvSpPr>
          <p:spPr>
            <a:xfrm rot="-184672">
              <a:off x="6599313" y="767468"/>
              <a:ext cx="8410" cy="41302"/>
            </a:xfrm>
            <a:custGeom>
              <a:avLst/>
              <a:gdLst/>
              <a:ahLst/>
              <a:cxnLst/>
              <a:rect l="l" t="t" r="r" b="b"/>
              <a:pathLst>
                <a:path w="568" h="2789" extrusionOk="0">
                  <a:moveTo>
                    <a:pt x="62" y="1"/>
                  </a:moveTo>
                  <a:lnTo>
                    <a:pt x="495" y="2096"/>
                  </a:lnTo>
                  <a:cubicBezTo>
                    <a:pt x="568" y="2442"/>
                    <a:pt x="322" y="2749"/>
                    <a:pt x="0" y="2788"/>
                  </a:cubicBezTo>
                  <a:cubicBezTo>
                    <a:pt x="322" y="2749"/>
                    <a:pt x="568" y="2442"/>
                    <a:pt x="501" y="2096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E6A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7"/>
            <p:cNvSpPr/>
            <p:nvPr/>
          </p:nvSpPr>
          <p:spPr>
            <a:xfrm rot="-184672">
              <a:off x="6473619" y="770850"/>
              <a:ext cx="134634" cy="58021"/>
            </a:xfrm>
            <a:custGeom>
              <a:avLst/>
              <a:gdLst/>
              <a:ahLst/>
              <a:cxnLst/>
              <a:rect l="l" t="t" r="r" b="b"/>
              <a:pathLst>
                <a:path w="9093" h="3918" extrusionOk="0">
                  <a:moveTo>
                    <a:pt x="8587" y="1"/>
                  </a:moveTo>
                  <a:cubicBezTo>
                    <a:pt x="6954" y="693"/>
                    <a:pt x="5180" y="1058"/>
                    <a:pt x="3388" y="1058"/>
                  </a:cubicBezTo>
                  <a:cubicBezTo>
                    <a:pt x="2259" y="1058"/>
                    <a:pt x="1119" y="914"/>
                    <a:pt x="1" y="616"/>
                  </a:cubicBezTo>
                  <a:lnTo>
                    <a:pt x="1" y="616"/>
                  </a:lnTo>
                  <a:lnTo>
                    <a:pt x="245" y="3389"/>
                  </a:lnTo>
                  <a:cubicBezTo>
                    <a:pt x="254" y="3509"/>
                    <a:pt x="303" y="3614"/>
                    <a:pt x="370" y="3696"/>
                  </a:cubicBezTo>
                  <a:cubicBezTo>
                    <a:pt x="480" y="3836"/>
                    <a:pt x="649" y="3918"/>
                    <a:pt x="826" y="3918"/>
                  </a:cubicBezTo>
                  <a:cubicBezTo>
                    <a:pt x="918" y="3918"/>
                    <a:pt x="1019" y="3893"/>
                    <a:pt x="1110" y="3840"/>
                  </a:cubicBezTo>
                  <a:lnTo>
                    <a:pt x="4315" y="2015"/>
                  </a:lnTo>
                  <a:cubicBezTo>
                    <a:pt x="4320" y="2015"/>
                    <a:pt x="4326" y="2010"/>
                    <a:pt x="4335" y="2005"/>
                  </a:cubicBezTo>
                  <a:cubicBezTo>
                    <a:pt x="4417" y="1961"/>
                    <a:pt x="4508" y="1937"/>
                    <a:pt x="4604" y="1937"/>
                  </a:cubicBezTo>
                  <a:cubicBezTo>
                    <a:pt x="4648" y="1937"/>
                    <a:pt x="4690" y="1942"/>
                    <a:pt x="4734" y="1957"/>
                  </a:cubicBezTo>
                  <a:lnTo>
                    <a:pt x="8323" y="2778"/>
                  </a:lnTo>
                  <a:cubicBezTo>
                    <a:pt x="8372" y="2788"/>
                    <a:pt x="8414" y="2793"/>
                    <a:pt x="8458" y="2793"/>
                  </a:cubicBezTo>
                  <a:cubicBezTo>
                    <a:pt x="8478" y="2793"/>
                    <a:pt x="8501" y="2793"/>
                    <a:pt x="8521" y="2788"/>
                  </a:cubicBezTo>
                  <a:lnTo>
                    <a:pt x="8525" y="2788"/>
                  </a:lnTo>
                  <a:cubicBezTo>
                    <a:pt x="8847" y="2749"/>
                    <a:pt x="9093" y="2442"/>
                    <a:pt x="9020" y="2096"/>
                  </a:cubicBezTo>
                  <a:lnTo>
                    <a:pt x="8587" y="1"/>
                  </a:lnTo>
                  <a:close/>
                </a:path>
              </a:pathLst>
            </a:custGeom>
            <a:solidFill>
              <a:srgbClr val="F58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7"/>
            <p:cNvSpPr/>
            <p:nvPr/>
          </p:nvSpPr>
          <p:spPr>
            <a:xfrm rot="1189421">
              <a:off x="6743961" y="863200"/>
              <a:ext cx="4236" cy="3192"/>
            </a:xfrm>
            <a:custGeom>
              <a:avLst/>
              <a:gdLst/>
              <a:ahLst/>
              <a:cxnLst/>
              <a:rect l="l" t="t" r="r" b="b"/>
              <a:pathLst>
                <a:path w="219" h="165" extrusionOk="0">
                  <a:moveTo>
                    <a:pt x="116" y="0"/>
                  </a:moveTo>
                  <a:cubicBezTo>
                    <a:pt x="112" y="0"/>
                    <a:pt x="108" y="0"/>
                    <a:pt x="103" y="1"/>
                  </a:cubicBezTo>
                  <a:cubicBezTo>
                    <a:pt x="0" y="10"/>
                    <a:pt x="16" y="164"/>
                    <a:pt x="112" y="164"/>
                  </a:cubicBezTo>
                  <a:cubicBezTo>
                    <a:pt x="115" y="164"/>
                    <a:pt x="118" y="164"/>
                    <a:pt x="122" y="164"/>
                  </a:cubicBezTo>
                  <a:cubicBezTo>
                    <a:pt x="219" y="150"/>
                    <a:pt x="205" y="0"/>
                    <a:pt x="1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7"/>
            <p:cNvSpPr/>
            <p:nvPr/>
          </p:nvSpPr>
          <p:spPr>
            <a:xfrm rot="1189421">
              <a:off x="6778203" y="788103"/>
              <a:ext cx="29403" cy="29403"/>
            </a:xfrm>
            <a:custGeom>
              <a:avLst/>
              <a:gdLst/>
              <a:ahLst/>
              <a:cxnLst/>
              <a:rect l="l" t="t" r="r" b="b"/>
              <a:pathLst>
                <a:path w="1520" h="1520" extrusionOk="0">
                  <a:moveTo>
                    <a:pt x="759" y="1"/>
                  </a:moveTo>
                  <a:cubicBezTo>
                    <a:pt x="342" y="1"/>
                    <a:pt x="0" y="342"/>
                    <a:pt x="0" y="760"/>
                  </a:cubicBezTo>
                  <a:cubicBezTo>
                    <a:pt x="0" y="1178"/>
                    <a:pt x="342" y="1520"/>
                    <a:pt x="759" y="1520"/>
                  </a:cubicBezTo>
                  <a:cubicBezTo>
                    <a:pt x="1178" y="1520"/>
                    <a:pt x="1519" y="1178"/>
                    <a:pt x="1519" y="760"/>
                  </a:cubicBezTo>
                  <a:cubicBezTo>
                    <a:pt x="1519" y="342"/>
                    <a:pt x="1178" y="1"/>
                    <a:pt x="759" y="1"/>
                  </a:cubicBezTo>
                  <a:close/>
                </a:path>
              </a:pathLst>
            </a:custGeom>
            <a:solidFill>
              <a:srgbClr val="FECF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7"/>
            <p:cNvSpPr/>
            <p:nvPr/>
          </p:nvSpPr>
          <p:spPr>
            <a:xfrm rot="3158201">
              <a:off x="6668522" y="1276407"/>
              <a:ext cx="8410" cy="41293"/>
            </a:xfrm>
            <a:custGeom>
              <a:avLst/>
              <a:gdLst/>
              <a:ahLst/>
              <a:cxnLst/>
              <a:rect l="l" t="t" r="r" b="b"/>
              <a:pathLst>
                <a:path w="568" h="2789" extrusionOk="0">
                  <a:moveTo>
                    <a:pt x="62" y="1"/>
                  </a:moveTo>
                  <a:lnTo>
                    <a:pt x="495" y="2096"/>
                  </a:lnTo>
                  <a:cubicBezTo>
                    <a:pt x="568" y="2442"/>
                    <a:pt x="322" y="2749"/>
                    <a:pt x="0" y="2788"/>
                  </a:cubicBezTo>
                  <a:cubicBezTo>
                    <a:pt x="322" y="2749"/>
                    <a:pt x="568" y="2442"/>
                    <a:pt x="501" y="2096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E6A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7"/>
            <p:cNvSpPr/>
            <p:nvPr/>
          </p:nvSpPr>
          <p:spPr>
            <a:xfrm rot="3158201">
              <a:off x="6560477" y="1222964"/>
              <a:ext cx="134627" cy="58008"/>
            </a:xfrm>
            <a:custGeom>
              <a:avLst/>
              <a:gdLst/>
              <a:ahLst/>
              <a:cxnLst/>
              <a:rect l="l" t="t" r="r" b="b"/>
              <a:pathLst>
                <a:path w="9093" h="3918" extrusionOk="0">
                  <a:moveTo>
                    <a:pt x="8587" y="1"/>
                  </a:moveTo>
                  <a:cubicBezTo>
                    <a:pt x="6954" y="693"/>
                    <a:pt x="5180" y="1058"/>
                    <a:pt x="3388" y="1058"/>
                  </a:cubicBezTo>
                  <a:cubicBezTo>
                    <a:pt x="2259" y="1058"/>
                    <a:pt x="1119" y="914"/>
                    <a:pt x="1" y="616"/>
                  </a:cubicBezTo>
                  <a:lnTo>
                    <a:pt x="1" y="616"/>
                  </a:lnTo>
                  <a:lnTo>
                    <a:pt x="245" y="3389"/>
                  </a:lnTo>
                  <a:cubicBezTo>
                    <a:pt x="254" y="3509"/>
                    <a:pt x="303" y="3614"/>
                    <a:pt x="370" y="3696"/>
                  </a:cubicBezTo>
                  <a:cubicBezTo>
                    <a:pt x="480" y="3836"/>
                    <a:pt x="649" y="3918"/>
                    <a:pt x="826" y="3918"/>
                  </a:cubicBezTo>
                  <a:cubicBezTo>
                    <a:pt x="918" y="3918"/>
                    <a:pt x="1019" y="3893"/>
                    <a:pt x="1110" y="3840"/>
                  </a:cubicBezTo>
                  <a:lnTo>
                    <a:pt x="4315" y="2015"/>
                  </a:lnTo>
                  <a:cubicBezTo>
                    <a:pt x="4320" y="2015"/>
                    <a:pt x="4326" y="2010"/>
                    <a:pt x="4335" y="2005"/>
                  </a:cubicBezTo>
                  <a:cubicBezTo>
                    <a:pt x="4417" y="1961"/>
                    <a:pt x="4508" y="1937"/>
                    <a:pt x="4604" y="1937"/>
                  </a:cubicBezTo>
                  <a:cubicBezTo>
                    <a:pt x="4648" y="1937"/>
                    <a:pt x="4690" y="1942"/>
                    <a:pt x="4734" y="1957"/>
                  </a:cubicBezTo>
                  <a:lnTo>
                    <a:pt x="8323" y="2778"/>
                  </a:lnTo>
                  <a:cubicBezTo>
                    <a:pt x="8372" y="2788"/>
                    <a:pt x="8414" y="2793"/>
                    <a:pt x="8458" y="2793"/>
                  </a:cubicBezTo>
                  <a:cubicBezTo>
                    <a:pt x="8478" y="2793"/>
                    <a:pt x="8501" y="2793"/>
                    <a:pt x="8521" y="2788"/>
                  </a:cubicBezTo>
                  <a:lnTo>
                    <a:pt x="8525" y="2788"/>
                  </a:lnTo>
                  <a:cubicBezTo>
                    <a:pt x="8847" y="2749"/>
                    <a:pt x="9093" y="2442"/>
                    <a:pt x="9020" y="2096"/>
                  </a:cubicBezTo>
                  <a:lnTo>
                    <a:pt x="8587" y="1"/>
                  </a:lnTo>
                  <a:close/>
                </a:path>
              </a:pathLst>
            </a:custGeom>
            <a:solidFill>
              <a:srgbClr val="F58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7"/>
            <p:cNvSpPr/>
            <p:nvPr/>
          </p:nvSpPr>
          <p:spPr>
            <a:xfrm rot="3158201">
              <a:off x="6663459" y="1164119"/>
              <a:ext cx="3242" cy="2443"/>
            </a:xfrm>
            <a:custGeom>
              <a:avLst/>
              <a:gdLst/>
              <a:ahLst/>
              <a:cxnLst/>
              <a:rect l="l" t="t" r="r" b="b"/>
              <a:pathLst>
                <a:path w="219" h="165" extrusionOk="0">
                  <a:moveTo>
                    <a:pt x="116" y="0"/>
                  </a:moveTo>
                  <a:cubicBezTo>
                    <a:pt x="112" y="0"/>
                    <a:pt x="108" y="0"/>
                    <a:pt x="103" y="1"/>
                  </a:cubicBezTo>
                  <a:cubicBezTo>
                    <a:pt x="0" y="10"/>
                    <a:pt x="16" y="164"/>
                    <a:pt x="112" y="164"/>
                  </a:cubicBezTo>
                  <a:cubicBezTo>
                    <a:pt x="115" y="164"/>
                    <a:pt x="118" y="164"/>
                    <a:pt x="122" y="164"/>
                  </a:cubicBezTo>
                  <a:cubicBezTo>
                    <a:pt x="219" y="150"/>
                    <a:pt x="205" y="0"/>
                    <a:pt x="1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7"/>
            <p:cNvSpPr/>
            <p:nvPr/>
          </p:nvSpPr>
          <p:spPr>
            <a:xfrm rot="3158201">
              <a:off x="6709661" y="1133636"/>
              <a:ext cx="22504" cy="22504"/>
            </a:xfrm>
            <a:custGeom>
              <a:avLst/>
              <a:gdLst/>
              <a:ahLst/>
              <a:cxnLst/>
              <a:rect l="l" t="t" r="r" b="b"/>
              <a:pathLst>
                <a:path w="1520" h="1520" extrusionOk="0">
                  <a:moveTo>
                    <a:pt x="759" y="1"/>
                  </a:moveTo>
                  <a:cubicBezTo>
                    <a:pt x="342" y="1"/>
                    <a:pt x="0" y="342"/>
                    <a:pt x="0" y="760"/>
                  </a:cubicBezTo>
                  <a:cubicBezTo>
                    <a:pt x="0" y="1178"/>
                    <a:pt x="342" y="1520"/>
                    <a:pt x="759" y="1520"/>
                  </a:cubicBezTo>
                  <a:cubicBezTo>
                    <a:pt x="1178" y="1520"/>
                    <a:pt x="1519" y="1178"/>
                    <a:pt x="1519" y="760"/>
                  </a:cubicBezTo>
                  <a:cubicBezTo>
                    <a:pt x="1519" y="342"/>
                    <a:pt x="1178" y="1"/>
                    <a:pt x="759" y="1"/>
                  </a:cubicBezTo>
                  <a:close/>
                </a:path>
              </a:pathLst>
            </a:custGeom>
            <a:solidFill>
              <a:srgbClr val="FECF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8" name="Google Shape;2818;p57"/>
            <p:cNvGrpSpPr/>
            <p:nvPr/>
          </p:nvGrpSpPr>
          <p:grpSpPr>
            <a:xfrm>
              <a:off x="6415658" y="624988"/>
              <a:ext cx="533950" cy="714175"/>
              <a:chOff x="6415658" y="624988"/>
              <a:chExt cx="533950" cy="714175"/>
            </a:xfrm>
          </p:grpSpPr>
          <p:grpSp>
            <p:nvGrpSpPr>
              <p:cNvPr id="2819" name="Google Shape;2819;p57"/>
              <p:cNvGrpSpPr/>
              <p:nvPr/>
            </p:nvGrpSpPr>
            <p:grpSpPr>
              <a:xfrm>
                <a:off x="6415658" y="624988"/>
                <a:ext cx="214314" cy="210062"/>
                <a:chOff x="4755983" y="539988"/>
                <a:chExt cx="214314" cy="210062"/>
              </a:xfrm>
            </p:grpSpPr>
            <p:sp>
              <p:nvSpPr>
                <p:cNvPr id="2820" name="Google Shape;2820;p57"/>
                <p:cNvSpPr/>
                <p:nvPr/>
              </p:nvSpPr>
              <p:spPr>
                <a:xfrm rot="-184672">
                  <a:off x="4761193" y="545318"/>
                  <a:ext cx="203869" cy="199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57"/>
                <p:cNvSpPr/>
                <p:nvPr/>
              </p:nvSpPr>
              <p:spPr>
                <a:xfrm rot="-184641">
                  <a:off x="4761189" y="545319"/>
                  <a:ext cx="203903" cy="199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2" name="Google Shape;2822;p57"/>
              <p:cNvGrpSpPr/>
              <p:nvPr/>
            </p:nvGrpSpPr>
            <p:grpSpPr>
              <a:xfrm>
                <a:off x="6610710" y="725378"/>
                <a:ext cx="338898" cy="335354"/>
                <a:chOff x="4951035" y="640378"/>
                <a:chExt cx="338898" cy="335354"/>
              </a:xfrm>
            </p:grpSpPr>
            <p:sp>
              <p:nvSpPr>
                <p:cNvPr id="2823" name="Google Shape;2823;p57"/>
                <p:cNvSpPr/>
                <p:nvPr/>
              </p:nvSpPr>
              <p:spPr>
                <a:xfrm rot="1189421">
                  <a:off x="4987315" y="677823"/>
                  <a:ext cx="266345" cy="260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57"/>
                <p:cNvSpPr/>
                <p:nvPr/>
              </p:nvSpPr>
              <p:spPr>
                <a:xfrm rot="1189421">
                  <a:off x="5182568" y="892033"/>
                  <a:ext cx="10987" cy="5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2825;p57"/>
                <p:cNvSpPr/>
                <p:nvPr/>
              </p:nvSpPr>
              <p:spPr>
                <a:xfrm rot="1189421">
                  <a:off x="5018846" y="863428"/>
                  <a:ext cx="175893" cy="7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2826;p57"/>
                <p:cNvSpPr/>
                <p:nvPr/>
              </p:nvSpPr>
              <p:spPr>
                <a:xfrm rot="1189421">
                  <a:off x="4987308" y="677823"/>
                  <a:ext cx="266345" cy="260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7" name="Google Shape;2827;p57"/>
              <p:cNvGrpSpPr/>
              <p:nvPr/>
            </p:nvGrpSpPr>
            <p:grpSpPr>
              <a:xfrm>
                <a:off x="6534202" y="1056151"/>
                <a:ext cx="282168" cy="283013"/>
                <a:chOff x="4874527" y="971151"/>
                <a:chExt cx="282168" cy="283013"/>
              </a:xfrm>
            </p:grpSpPr>
            <p:sp>
              <p:nvSpPr>
                <p:cNvPr id="2828" name="Google Shape;2828;p57"/>
                <p:cNvSpPr/>
                <p:nvPr/>
              </p:nvSpPr>
              <p:spPr>
                <a:xfrm rot="3158201">
                  <a:off x="4913684" y="1012980"/>
                  <a:ext cx="203858" cy="19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2829;p57"/>
                <p:cNvSpPr/>
                <p:nvPr/>
              </p:nvSpPr>
              <p:spPr>
                <a:xfrm rot="3158201">
                  <a:off x="4913680" y="1012977"/>
                  <a:ext cx="203858" cy="199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830" name="Google Shape;2830;p57"/>
          <p:cNvGrpSpPr/>
          <p:nvPr/>
        </p:nvGrpSpPr>
        <p:grpSpPr>
          <a:xfrm>
            <a:off x="2269159" y="2518070"/>
            <a:ext cx="501750" cy="632100"/>
            <a:chOff x="5842175" y="796600"/>
            <a:chExt cx="501750" cy="632100"/>
          </a:xfrm>
        </p:grpSpPr>
        <p:sp>
          <p:nvSpPr>
            <p:cNvPr id="2831" name="Google Shape;2831;p57"/>
            <p:cNvSpPr/>
            <p:nvPr/>
          </p:nvSpPr>
          <p:spPr>
            <a:xfrm>
              <a:off x="5842175" y="796600"/>
              <a:ext cx="501750" cy="632100"/>
            </a:xfrm>
            <a:custGeom>
              <a:avLst/>
              <a:gdLst/>
              <a:ahLst/>
              <a:cxnLst/>
              <a:rect l="l" t="t" r="r" b="b"/>
              <a:pathLst>
                <a:path w="20070" h="25284" extrusionOk="0">
                  <a:moveTo>
                    <a:pt x="10035" y="0"/>
                  </a:moveTo>
                  <a:cubicBezTo>
                    <a:pt x="5091" y="0"/>
                    <a:pt x="823" y="3687"/>
                    <a:pt x="112" y="8560"/>
                  </a:cubicBezTo>
                  <a:cubicBezTo>
                    <a:pt x="92" y="8670"/>
                    <a:pt x="78" y="8780"/>
                    <a:pt x="63" y="8891"/>
                  </a:cubicBezTo>
                  <a:lnTo>
                    <a:pt x="63" y="8924"/>
                  </a:lnTo>
                  <a:cubicBezTo>
                    <a:pt x="20" y="9294"/>
                    <a:pt x="1" y="9664"/>
                    <a:pt x="1" y="10035"/>
                  </a:cubicBezTo>
                  <a:lnTo>
                    <a:pt x="1" y="12351"/>
                  </a:lnTo>
                  <a:cubicBezTo>
                    <a:pt x="1" y="13855"/>
                    <a:pt x="280" y="15325"/>
                    <a:pt x="832" y="16724"/>
                  </a:cubicBezTo>
                  <a:lnTo>
                    <a:pt x="943" y="17003"/>
                  </a:lnTo>
                  <a:cubicBezTo>
                    <a:pt x="977" y="17084"/>
                    <a:pt x="1010" y="17166"/>
                    <a:pt x="1043" y="17248"/>
                  </a:cubicBezTo>
                  <a:lnTo>
                    <a:pt x="1097" y="17372"/>
                  </a:lnTo>
                  <a:cubicBezTo>
                    <a:pt x="1270" y="17776"/>
                    <a:pt x="1471" y="18175"/>
                    <a:pt x="1688" y="18555"/>
                  </a:cubicBezTo>
                  <a:cubicBezTo>
                    <a:pt x="2385" y="19776"/>
                    <a:pt x="3288" y="20857"/>
                    <a:pt x="4365" y="21761"/>
                  </a:cubicBezTo>
                  <a:lnTo>
                    <a:pt x="7455" y="24356"/>
                  </a:lnTo>
                  <a:cubicBezTo>
                    <a:pt x="8165" y="24951"/>
                    <a:pt x="9065" y="25283"/>
                    <a:pt x="9997" y="25283"/>
                  </a:cubicBezTo>
                  <a:cubicBezTo>
                    <a:pt x="10949" y="25283"/>
                    <a:pt x="11871" y="24937"/>
                    <a:pt x="12592" y="24308"/>
                  </a:cubicBezTo>
                  <a:lnTo>
                    <a:pt x="15985" y="21347"/>
                  </a:lnTo>
                  <a:cubicBezTo>
                    <a:pt x="16700" y="20723"/>
                    <a:pt x="17345" y="20011"/>
                    <a:pt x="17893" y="19228"/>
                  </a:cubicBezTo>
                  <a:cubicBezTo>
                    <a:pt x="18027" y="19040"/>
                    <a:pt x="18152" y="18853"/>
                    <a:pt x="18263" y="18670"/>
                  </a:cubicBezTo>
                  <a:lnTo>
                    <a:pt x="18268" y="18665"/>
                  </a:lnTo>
                  <a:lnTo>
                    <a:pt x="18306" y="18608"/>
                  </a:lnTo>
                  <a:cubicBezTo>
                    <a:pt x="18392" y="18459"/>
                    <a:pt x="18483" y="18301"/>
                    <a:pt x="18585" y="18122"/>
                  </a:cubicBezTo>
                  <a:cubicBezTo>
                    <a:pt x="18618" y="18060"/>
                    <a:pt x="18652" y="17998"/>
                    <a:pt x="18681" y="17940"/>
                  </a:cubicBezTo>
                  <a:lnTo>
                    <a:pt x="18690" y="17920"/>
                  </a:lnTo>
                  <a:cubicBezTo>
                    <a:pt x="18776" y="17767"/>
                    <a:pt x="18858" y="17598"/>
                    <a:pt x="18949" y="17401"/>
                  </a:cubicBezTo>
                  <a:cubicBezTo>
                    <a:pt x="19060" y="17171"/>
                    <a:pt x="19157" y="16940"/>
                    <a:pt x="19244" y="16715"/>
                  </a:cubicBezTo>
                  <a:cubicBezTo>
                    <a:pt x="19791" y="15321"/>
                    <a:pt x="20069" y="13855"/>
                    <a:pt x="20069" y="12361"/>
                  </a:cubicBezTo>
                  <a:lnTo>
                    <a:pt x="20069" y="10035"/>
                  </a:lnTo>
                  <a:cubicBezTo>
                    <a:pt x="20069" y="9655"/>
                    <a:pt x="20045" y="9265"/>
                    <a:pt x="20007" y="8891"/>
                  </a:cubicBezTo>
                  <a:cubicBezTo>
                    <a:pt x="19752" y="6652"/>
                    <a:pt x="18729" y="4541"/>
                    <a:pt x="17128" y="2942"/>
                  </a:cubicBezTo>
                  <a:cubicBezTo>
                    <a:pt x="15236" y="1043"/>
                    <a:pt x="12712" y="0"/>
                    <a:pt x="10035" y="0"/>
                  </a:cubicBezTo>
                  <a:close/>
                </a:path>
              </a:pathLst>
            </a:custGeom>
            <a:solidFill>
              <a:srgbClr val="EEEEEE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5858150" y="812600"/>
              <a:ext cx="469800" cy="600100"/>
            </a:xfrm>
            <a:custGeom>
              <a:avLst/>
              <a:gdLst/>
              <a:ahLst/>
              <a:cxnLst/>
              <a:rect l="l" t="t" r="r" b="b"/>
              <a:pathLst>
                <a:path w="18792" h="24004" extrusionOk="0">
                  <a:moveTo>
                    <a:pt x="9396" y="0"/>
                  </a:moveTo>
                  <a:cubicBezTo>
                    <a:pt x="4672" y="0"/>
                    <a:pt x="765" y="3485"/>
                    <a:pt x="102" y="8021"/>
                  </a:cubicBezTo>
                  <a:cubicBezTo>
                    <a:pt x="87" y="8122"/>
                    <a:pt x="73" y="8223"/>
                    <a:pt x="64" y="8324"/>
                  </a:cubicBezTo>
                  <a:cubicBezTo>
                    <a:pt x="20" y="8675"/>
                    <a:pt x="1" y="9030"/>
                    <a:pt x="1" y="9396"/>
                  </a:cubicBezTo>
                  <a:lnTo>
                    <a:pt x="1" y="11712"/>
                  </a:lnTo>
                  <a:cubicBezTo>
                    <a:pt x="1" y="13129"/>
                    <a:pt x="271" y="14533"/>
                    <a:pt x="790" y="15850"/>
                  </a:cubicBezTo>
                  <a:lnTo>
                    <a:pt x="900" y="16128"/>
                  </a:lnTo>
                  <a:cubicBezTo>
                    <a:pt x="943" y="16249"/>
                    <a:pt x="992" y="16364"/>
                    <a:pt x="1045" y="16480"/>
                  </a:cubicBezTo>
                  <a:cubicBezTo>
                    <a:pt x="1212" y="16864"/>
                    <a:pt x="1400" y="17239"/>
                    <a:pt x="1606" y="17598"/>
                  </a:cubicBezTo>
                  <a:cubicBezTo>
                    <a:pt x="2260" y="18747"/>
                    <a:pt x="3121" y="19776"/>
                    <a:pt x="4139" y="20632"/>
                  </a:cubicBezTo>
                  <a:lnTo>
                    <a:pt x="7224" y="23227"/>
                  </a:lnTo>
                  <a:cubicBezTo>
                    <a:pt x="7840" y="23745"/>
                    <a:pt x="8598" y="24004"/>
                    <a:pt x="9355" y="24004"/>
                  </a:cubicBezTo>
                  <a:cubicBezTo>
                    <a:pt x="10133" y="24004"/>
                    <a:pt x="10911" y="23731"/>
                    <a:pt x="11534" y="23188"/>
                  </a:cubicBezTo>
                  <a:lnTo>
                    <a:pt x="14928" y="20222"/>
                  </a:lnTo>
                  <a:cubicBezTo>
                    <a:pt x="15610" y="19632"/>
                    <a:pt x="16216" y="18954"/>
                    <a:pt x="16735" y="18219"/>
                  </a:cubicBezTo>
                  <a:cubicBezTo>
                    <a:pt x="16869" y="18026"/>
                    <a:pt x="16994" y="17835"/>
                    <a:pt x="17119" y="17638"/>
                  </a:cubicBezTo>
                  <a:cubicBezTo>
                    <a:pt x="17249" y="17421"/>
                    <a:pt x="17369" y="17205"/>
                    <a:pt x="17485" y="16984"/>
                  </a:cubicBezTo>
                  <a:cubicBezTo>
                    <a:pt x="17576" y="16826"/>
                    <a:pt x="17658" y="16657"/>
                    <a:pt x="17734" y="16489"/>
                  </a:cubicBezTo>
                  <a:cubicBezTo>
                    <a:pt x="17835" y="16278"/>
                    <a:pt x="17926" y="16061"/>
                    <a:pt x="18013" y="15845"/>
                  </a:cubicBezTo>
                  <a:cubicBezTo>
                    <a:pt x="18527" y="14528"/>
                    <a:pt x="18791" y="13129"/>
                    <a:pt x="18791" y="11722"/>
                  </a:cubicBezTo>
                  <a:lnTo>
                    <a:pt x="18791" y="9396"/>
                  </a:lnTo>
                  <a:cubicBezTo>
                    <a:pt x="18791" y="9030"/>
                    <a:pt x="18772" y="8675"/>
                    <a:pt x="18729" y="8324"/>
                  </a:cubicBezTo>
                  <a:cubicBezTo>
                    <a:pt x="18483" y="6157"/>
                    <a:pt x="17498" y="4215"/>
                    <a:pt x="16038" y="2755"/>
                  </a:cubicBezTo>
                  <a:cubicBezTo>
                    <a:pt x="14342" y="1053"/>
                    <a:pt x="11991" y="0"/>
                    <a:pt x="9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5858150" y="1013075"/>
              <a:ext cx="437125" cy="399600"/>
            </a:xfrm>
            <a:custGeom>
              <a:avLst/>
              <a:gdLst/>
              <a:ahLst/>
              <a:cxnLst/>
              <a:rect l="l" t="t" r="r" b="b"/>
              <a:pathLst>
                <a:path w="17485" h="15984" extrusionOk="0">
                  <a:moveTo>
                    <a:pt x="102" y="1"/>
                  </a:moveTo>
                  <a:cubicBezTo>
                    <a:pt x="87" y="102"/>
                    <a:pt x="73" y="203"/>
                    <a:pt x="64" y="304"/>
                  </a:cubicBezTo>
                  <a:cubicBezTo>
                    <a:pt x="20" y="655"/>
                    <a:pt x="1" y="1010"/>
                    <a:pt x="1" y="1376"/>
                  </a:cubicBezTo>
                  <a:lnTo>
                    <a:pt x="1" y="3692"/>
                  </a:lnTo>
                  <a:cubicBezTo>
                    <a:pt x="1" y="5109"/>
                    <a:pt x="271" y="6513"/>
                    <a:pt x="790" y="7830"/>
                  </a:cubicBezTo>
                  <a:lnTo>
                    <a:pt x="900" y="8108"/>
                  </a:lnTo>
                  <a:cubicBezTo>
                    <a:pt x="943" y="8229"/>
                    <a:pt x="992" y="8344"/>
                    <a:pt x="1045" y="8460"/>
                  </a:cubicBezTo>
                  <a:cubicBezTo>
                    <a:pt x="1212" y="8844"/>
                    <a:pt x="1400" y="9219"/>
                    <a:pt x="1606" y="9578"/>
                  </a:cubicBezTo>
                  <a:cubicBezTo>
                    <a:pt x="2260" y="10727"/>
                    <a:pt x="3121" y="11756"/>
                    <a:pt x="4139" y="12612"/>
                  </a:cubicBezTo>
                  <a:lnTo>
                    <a:pt x="7224" y="15207"/>
                  </a:lnTo>
                  <a:cubicBezTo>
                    <a:pt x="7840" y="15725"/>
                    <a:pt x="8598" y="15984"/>
                    <a:pt x="9355" y="15984"/>
                  </a:cubicBezTo>
                  <a:cubicBezTo>
                    <a:pt x="10133" y="15984"/>
                    <a:pt x="10911" y="15711"/>
                    <a:pt x="11534" y="15168"/>
                  </a:cubicBezTo>
                  <a:lnTo>
                    <a:pt x="14928" y="12202"/>
                  </a:lnTo>
                  <a:cubicBezTo>
                    <a:pt x="15610" y="11612"/>
                    <a:pt x="16216" y="10934"/>
                    <a:pt x="16735" y="10199"/>
                  </a:cubicBezTo>
                  <a:cubicBezTo>
                    <a:pt x="16869" y="10006"/>
                    <a:pt x="16994" y="9815"/>
                    <a:pt x="17119" y="9618"/>
                  </a:cubicBezTo>
                  <a:cubicBezTo>
                    <a:pt x="17249" y="9401"/>
                    <a:pt x="17369" y="9185"/>
                    <a:pt x="17485" y="8964"/>
                  </a:cubicBezTo>
                  <a:lnTo>
                    <a:pt x="17485" y="8964"/>
                  </a:lnTo>
                  <a:cubicBezTo>
                    <a:pt x="16230" y="10507"/>
                    <a:pt x="14836" y="11958"/>
                    <a:pt x="13058" y="12876"/>
                  </a:cubicBezTo>
                  <a:cubicBezTo>
                    <a:pt x="12014" y="13416"/>
                    <a:pt x="10951" y="13684"/>
                    <a:pt x="9905" y="13684"/>
                  </a:cubicBezTo>
                  <a:cubicBezTo>
                    <a:pt x="8494" y="13684"/>
                    <a:pt x="7115" y="13197"/>
                    <a:pt x="5860" y="12237"/>
                  </a:cubicBezTo>
                  <a:cubicBezTo>
                    <a:pt x="2116" y="9377"/>
                    <a:pt x="333" y="4600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7"/>
            <p:cNvSpPr/>
            <p:nvPr/>
          </p:nvSpPr>
          <p:spPr>
            <a:xfrm>
              <a:off x="5858150" y="1071375"/>
              <a:ext cx="152625" cy="192650"/>
            </a:xfrm>
            <a:custGeom>
              <a:avLst/>
              <a:gdLst/>
              <a:ahLst/>
              <a:cxnLst/>
              <a:rect l="l" t="t" r="r" b="b"/>
              <a:pathLst>
                <a:path w="6105" h="7706" extrusionOk="0">
                  <a:moveTo>
                    <a:pt x="2066" y="0"/>
                  </a:moveTo>
                  <a:cubicBezTo>
                    <a:pt x="1913" y="0"/>
                    <a:pt x="1761" y="16"/>
                    <a:pt x="1611" y="48"/>
                  </a:cubicBezTo>
                  <a:cubicBezTo>
                    <a:pt x="1532" y="39"/>
                    <a:pt x="1453" y="34"/>
                    <a:pt x="1374" y="34"/>
                  </a:cubicBezTo>
                  <a:cubicBezTo>
                    <a:pt x="1091" y="34"/>
                    <a:pt x="806" y="95"/>
                    <a:pt x="539" y="211"/>
                  </a:cubicBezTo>
                  <a:cubicBezTo>
                    <a:pt x="338" y="303"/>
                    <a:pt x="160" y="423"/>
                    <a:pt x="1" y="572"/>
                  </a:cubicBezTo>
                  <a:lnTo>
                    <a:pt x="1" y="1360"/>
                  </a:lnTo>
                  <a:cubicBezTo>
                    <a:pt x="1" y="2777"/>
                    <a:pt x="271" y="4181"/>
                    <a:pt x="790" y="5498"/>
                  </a:cubicBezTo>
                  <a:lnTo>
                    <a:pt x="900" y="5776"/>
                  </a:lnTo>
                  <a:cubicBezTo>
                    <a:pt x="943" y="5897"/>
                    <a:pt x="992" y="6012"/>
                    <a:pt x="1045" y="6128"/>
                  </a:cubicBezTo>
                  <a:cubicBezTo>
                    <a:pt x="1212" y="6512"/>
                    <a:pt x="1400" y="6887"/>
                    <a:pt x="1606" y="7246"/>
                  </a:cubicBezTo>
                  <a:cubicBezTo>
                    <a:pt x="2124" y="7529"/>
                    <a:pt x="2700" y="7705"/>
                    <a:pt x="3256" y="7705"/>
                  </a:cubicBezTo>
                  <a:cubicBezTo>
                    <a:pt x="3940" y="7705"/>
                    <a:pt x="4594" y="7439"/>
                    <a:pt x="5071" y="6776"/>
                  </a:cubicBezTo>
                  <a:cubicBezTo>
                    <a:pt x="6104" y="5354"/>
                    <a:pt x="5475" y="2927"/>
                    <a:pt x="4629" y="1537"/>
                  </a:cubicBezTo>
                  <a:cubicBezTo>
                    <a:pt x="4100" y="666"/>
                    <a:pt x="3070" y="0"/>
                    <a:pt x="2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7"/>
            <p:cNvSpPr/>
            <p:nvPr/>
          </p:nvSpPr>
          <p:spPr>
            <a:xfrm>
              <a:off x="6175325" y="1071375"/>
              <a:ext cx="152625" cy="192625"/>
            </a:xfrm>
            <a:custGeom>
              <a:avLst/>
              <a:gdLst/>
              <a:ahLst/>
              <a:cxnLst/>
              <a:rect l="l" t="t" r="r" b="b"/>
              <a:pathLst>
                <a:path w="6105" h="7705" extrusionOk="0">
                  <a:moveTo>
                    <a:pt x="4043" y="0"/>
                  </a:moveTo>
                  <a:cubicBezTo>
                    <a:pt x="3036" y="0"/>
                    <a:pt x="2007" y="666"/>
                    <a:pt x="1477" y="1537"/>
                  </a:cubicBezTo>
                  <a:cubicBezTo>
                    <a:pt x="635" y="2927"/>
                    <a:pt x="1" y="5354"/>
                    <a:pt x="1034" y="6776"/>
                  </a:cubicBezTo>
                  <a:cubicBezTo>
                    <a:pt x="1514" y="7438"/>
                    <a:pt x="2170" y="7704"/>
                    <a:pt x="2856" y="7704"/>
                  </a:cubicBezTo>
                  <a:cubicBezTo>
                    <a:pt x="3385" y="7704"/>
                    <a:pt x="3933" y="7545"/>
                    <a:pt x="4432" y="7286"/>
                  </a:cubicBezTo>
                  <a:cubicBezTo>
                    <a:pt x="4658" y="6915"/>
                    <a:pt x="4865" y="6536"/>
                    <a:pt x="5047" y="6137"/>
                  </a:cubicBezTo>
                  <a:cubicBezTo>
                    <a:pt x="5148" y="5926"/>
                    <a:pt x="5239" y="5709"/>
                    <a:pt x="5326" y="5493"/>
                  </a:cubicBezTo>
                  <a:cubicBezTo>
                    <a:pt x="5840" y="4176"/>
                    <a:pt x="6104" y="2777"/>
                    <a:pt x="6104" y="1370"/>
                  </a:cubicBezTo>
                  <a:lnTo>
                    <a:pt x="6104" y="567"/>
                  </a:lnTo>
                  <a:cubicBezTo>
                    <a:pt x="5946" y="423"/>
                    <a:pt x="5768" y="303"/>
                    <a:pt x="5566" y="211"/>
                  </a:cubicBezTo>
                  <a:cubicBezTo>
                    <a:pt x="5303" y="95"/>
                    <a:pt x="5017" y="34"/>
                    <a:pt x="4734" y="34"/>
                  </a:cubicBezTo>
                  <a:cubicBezTo>
                    <a:pt x="4655" y="34"/>
                    <a:pt x="4577" y="39"/>
                    <a:pt x="4499" y="48"/>
                  </a:cubicBezTo>
                  <a:cubicBezTo>
                    <a:pt x="4349" y="16"/>
                    <a:pt x="4196" y="0"/>
                    <a:pt x="4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5884100" y="1093875"/>
              <a:ext cx="55075" cy="55875"/>
            </a:xfrm>
            <a:custGeom>
              <a:avLst/>
              <a:gdLst/>
              <a:ahLst/>
              <a:cxnLst/>
              <a:rect l="l" t="t" r="r" b="b"/>
              <a:pathLst>
                <a:path w="2203" h="2235" extrusionOk="0">
                  <a:moveTo>
                    <a:pt x="1134" y="0"/>
                  </a:moveTo>
                  <a:cubicBezTo>
                    <a:pt x="1052" y="0"/>
                    <a:pt x="970" y="9"/>
                    <a:pt x="890" y="27"/>
                  </a:cubicBezTo>
                  <a:cubicBezTo>
                    <a:pt x="688" y="71"/>
                    <a:pt x="491" y="196"/>
                    <a:pt x="357" y="364"/>
                  </a:cubicBezTo>
                  <a:cubicBezTo>
                    <a:pt x="227" y="484"/>
                    <a:pt x="127" y="633"/>
                    <a:pt x="73" y="816"/>
                  </a:cubicBezTo>
                  <a:cubicBezTo>
                    <a:pt x="1" y="1085"/>
                    <a:pt x="54" y="1393"/>
                    <a:pt x="198" y="1633"/>
                  </a:cubicBezTo>
                  <a:cubicBezTo>
                    <a:pt x="415" y="2000"/>
                    <a:pt x="798" y="2234"/>
                    <a:pt x="1214" y="2234"/>
                  </a:cubicBezTo>
                  <a:cubicBezTo>
                    <a:pt x="1304" y="2234"/>
                    <a:pt x="1395" y="2223"/>
                    <a:pt x="1486" y="2200"/>
                  </a:cubicBezTo>
                  <a:cubicBezTo>
                    <a:pt x="1948" y="2079"/>
                    <a:pt x="2150" y="1551"/>
                    <a:pt x="2178" y="1123"/>
                  </a:cubicBezTo>
                  <a:cubicBezTo>
                    <a:pt x="2203" y="810"/>
                    <a:pt x="2083" y="499"/>
                    <a:pt x="1861" y="282"/>
                  </a:cubicBezTo>
                  <a:cubicBezTo>
                    <a:pt x="1666" y="95"/>
                    <a:pt x="1401" y="0"/>
                    <a:pt x="11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6237700" y="1093875"/>
              <a:ext cx="55050" cy="55875"/>
            </a:xfrm>
            <a:custGeom>
              <a:avLst/>
              <a:gdLst/>
              <a:ahLst/>
              <a:cxnLst/>
              <a:rect l="l" t="t" r="r" b="b"/>
              <a:pathLst>
                <a:path w="2202" h="2235" extrusionOk="0">
                  <a:moveTo>
                    <a:pt x="1134" y="0"/>
                  </a:moveTo>
                  <a:cubicBezTo>
                    <a:pt x="1052" y="0"/>
                    <a:pt x="970" y="9"/>
                    <a:pt x="890" y="27"/>
                  </a:cubicBezTo>
                  <a:cubicBezTo>
                    <a:pt x="688" y="71"/>
                    <a:pt x="491" y="196"/>
                    <a:pt x="356" y="364"/>
                  </a:cubicBezTo>
                  <a:cubicBezTo>
                    <a:pt x="227" y="484"/>
                    <a:pt x="125" y="633"/>
                    <a:pt x="72" y="816"/>
                  </a:cubicBezTo>
                  <a:cubicBezTo>
                    <a:pt x="1" y="1085"/>
                    <a:pt x="54" y="1393"/>
                    <a:pt x="198" y="1633"/>
                  </a:cubicBezTo>
                  <a:cubicBezTo>
                    <a:pt x="415" y="2000"/>
                    <a:pt x="798" y="2234"/>
                    <a:pt x="1213" y="2234"/>
                  </a:cubicBezTo>
                  <a:cubicBezTo>
                    <a:pt x="1302" y="2234"/>
                    <a:pt x="1394" y="2223"/>
                    <a:pt x="1485" y="2200"/>
                  </a:cubicBezTo>
                  <a:cubicBezTo>
                    <a:pt x="1946" y="2079"/>
                    <a:pt x="2148" y="1551"/>
                    <a:pt x="2177" y="1123"/>
                  </a:cubicBezTo>
                  <a:cubicBezTo>
                    <a:pt x="2201" y="810"/>
                    <a:pt x="2086" y="499"/>
                    <a:pt x="1860" y="282"/>
                  </a:cubicBezTo>
                  <a:cubicBezTo>
                    <a:pt x="1666" y="95"/>
                    <a:pt x="1401" y="0"/>
                    <a:pt x="11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6069300" y="1262500"/>
              <a:ext cx="59350" cy="34000"/>
            </a:xfrm>
            <a:custGeom>
              <a:avLst/>
              <a:gdLst/>
              <a:ahLst/>
              <a:cxnLst/>
              <a:rect l="l" t="t" r="r" b="b"/>
              <a:pathLst>
                <a:path w="2374" h="1360" extrusionOk="0">
                  <a:moveTo>
                    <a:pt x="2143" y="0"/>
                  </a:moveTo>
                  <a:cubicBezTo>
                    <a:pt x="2008" y="0"/>
                    <a:pt x="1926" y="107"/>
                    <a:pt x="1912" y="227"/>
                  </a:cubicBezTo>
                  <a:cubicBezTo>
                    <a:pt x="1897" y="386"/>
                    <a:pt x="1815" y="573"/>
                    <a:pt x="1691" y="703"/>
                  </a:cubicBezTo>
                  <a:cubicBezTo>
                    <a:pt x="1571" y="827"/>
                    <a:pt x="1407" y="923"/>
                    <a:pt x="1234" y="947"/>
                  </a:cubicBezTo>
                  <a:cubicBezTo>
                    <a:pt x="1204" y="951"/>
                    <a:pt x="1175" y="953"/>
                    <a:pt x="1146" y="953"/>
                  </a:cubicBezTo>
                  <a:cubicBezTo>
                    <a:pt x="793" y="953"/>
                    <a:pt x="483" y="690"/>
                    <a:pt x="360" y="366"/>
                  </a:cubicBezTo>
                  <a:cubicBezTo>
                    <a:pt x="328" y="281"/>
                    <a:pt x="261" y="243"/>
                    <a:pt x="195" y="243"/>
                  </a:cubicBezTo>
                  <a:cubicBezTo>
                    <a:pt x="97" y="243"/>
                    <a:pt x="0" y="325"/>
                    <a:pt x="23" y="457"/>
                  </a:cubicBezTo>
                  <a:cubicBezTo>
                    <a:pt x="119" y="975"/>
                    <a:pt x="655" y="1360"/>
                    <a:pt x="1169" y="1360"/>
                  </a:cubicBezTo>
                  <a:cubicBezTo>
                    <a:pt x="1198" y="1360"/>
                    <a:pt x="1228" y="1358"/>
                    <a:pt x="1258" y="1356"/>
                  </a:cubicBezTo>
                  <a:cubicBezTo>
                    <a:pt x="1839" y="1303"/>
                    <a:pt x="2345" y="818"/>
                    <a:pt x="2368" y="227"/>
                  </a:cubicBezTo>
                  <a:cubicBezTo>
                    <a:pt x="2373" y="107"/>
                    <a:pt x="2263" y="0"/>
                    <a:pt x="214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02940629-0797-5E6D-B58D-5C71BEBF7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650" y="2340329"/>
            <a:ext cx="1042506" cy="84741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47C2290-A96D-4C2A-F552-404461E4E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248" y="3929329"/>
            <a:ext cx="1121761" cy="957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e mulher em pé posando para foto&#10;&#10;Descrição gerada automaticamente com confiança média">
            <a:extLst>
              <a:ext uri="{FF2B5EF4-FFF2-40B4-BE49-F238E27FC236}">
                <a16:creationId xmlns:a16="http://schemas.microsoft.com/office/drawing/2014/main" id="{7D3DB212-7AA9-89E3-8634-F1868538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27" y="3090307"/>
            <a:ext cx="1524999" cy="2033332"/>
          </a:xfrm>
          <a:prstGeom prst="rect">
            <a:avLst/>
          </a:prstGeom>
        </p:spPr>
      </p:pic>
      <p:pic>
        <p:nvPicPr>
          <p:cNvPr id="7" name="Imagem 6" descr="Pessoas em pé na rua&#10;&#10;Descrição gerada automaticamente com confiança média">
            <a:extLst>
              <a:ext uri="{FF2B5EF4-FFF2-40B4-BE49-F238E27FC236}">
                <a16:creationId xmlns:a16="http://schemas.microsoft.com/office/drawing/2014/main" id="{E297703C-1E24-172D-A24B-06B0A608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86" y="1312471"/>
            <a:ext cx="1796291" cy="2395055"/>
          </a:xfrm>
          <a:prstGeom prst="rect">
            <a:avLst/>
          </a:prstGeom>
        </p:spPr>
      </p:pic>
      <p:pic>
        <p:nvPicPr>
          <p:cNvPr id="3" name="Imagem 2" descr="Pessoa posando para foto ao lado de mulher sorrindo&#10;&#10;Descrição gerada automaticamente">
            <a:extLst>
              <a:ext uri="{FF2B5EF4-FFF2-40B4-BE49-F238E27FC236}">
                <a16:creationId xmlns:a16="http://schemas.microsoft.com/office/drawing/2014/main" id="{6DC51877-C9F1-4182-5B5D-5D5A12805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968" y="312736"/>
            <a:ext cx="1928813" cy="2571750"/>
          </a:xfrm>
          <a:prstGeom prst="rect">
            <a:avLst/>
          </a:prstGeom>
        </p:spPr>
      </p:pic>
      <p:sp>
        <p:nvSpPr>
          <p:cNvPr id="2417" name="Google Shape;2417;p52"/>
          <p:cNvSpPr txBox="1">
            <a:spLocks noGrp="1"/>
          </p:cNvSpPr>
          <p:nvPr>
            <p:ph type="title"/>
          </p:nvPr>
        </p:nvSpPr>
        <p:spPr>
          <a:xfrm>
            <a:off x="2764755" y="100404"/>
            <a:ext cx="3472024" cy="1072778"/>
          </a:xfrm>
          <a:prstGeom prst="rect">
            <a:avLst/>
          </a:prstGeom>
        </p:spPr>
        <p:txBody>
          <a:bodyPr spcFirstLastPara="1" wrap="square" lIns="90000" tIns="90000" rIns="90000" bIns="9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Momentos Aleatorios</a:t>
            </a:r>
            <a:endParaRPr sz="2800" dirty="0"/>
          </a:p>
        </p:txBody>
      </p:sp>
      <p:grpSp>
        <p:nvGrpSpPr>
          <p:cNvPr id="2418" name="Google Shape;2418;p52"/>
          <p:cNvGrpSpPr/>
          <p:nvPr/>
        </p:nvGrpSpPr>
        <p:grpSpPr>
          <a:xfrm>
            <a:off x="635803" y="2293101"/>
            <a:ext cx="1102784" cy="1633987"/>
            <a:chOff x="1415560" y="2355654"/>
            <a:chExt cx="1102784" cy="1633987"/>
          </a:xfrm>
        </p:grpSpPr>
        <p:grpSp>
          <p:nvGrpSpPr>
            <p:cNvPr id="2419" name="Google Shape;2419;p52"/>
            <p:cNvGrpSpPr/>
            <p:nvPr/>
          </p:nvGrpSpPr>
          <p:grpSpPr>
            <a:xfrm>
              <a:off x="1983109" y="3466112"/>
              <a:ext cx="535235" cy="523530"/>
              <a:chOff x="488084" y="3164562"/>
              <a:chExt cx="535235" cy="523530"/>
            </a:xfrm>
          </p:grpSpPr>
          <p:grpSp>
            <p:nvGrpSpPr>
              <p:cNvPr id="2420" name="Google Shape;2420;p52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421" name="Google Shape;2421;p52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52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52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52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52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52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52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52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52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52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52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2" name="Google Shape;2432;p52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3" name="Google Shape;2433;p52"/>
            <p:cNvGrpSpPr/>
            <p:nvPr/>
          </p:nvGrpSpPr>
          <p:grpSpPr>
            <a:xfrm rot="-611273">
              <a:off x="1445061" y="3025751"/>
              <a:ext cx="375229" cy="367022"/>
              <a:chOff x="488084" y="3164562"/>
              <a:chExt cx="535235" cy="523530"/>
            </a:xfrm>
          </p:grpSpPr>
          <p:grpSp>
            <p:nvGrpSpPr>
              <p:cNvPr id="2434" name="Google Shape;2434;p52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435" name="Google Shape;2435;p52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52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52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52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52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52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52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52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52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52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52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46" name="Google Shape;2446;p52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7" name="Google Shape;2447;p52"/>
            <p:cNvGrpSpPr/>
            <p:nvPr/>
          </p:nvGrpSpPr>
          <p:grpSpPr>
            <a:xfrm rot="1189477">
              <a:off x="1484715" y="2397256"/>
              <a:ext cx="295913" cy="289441"/>
              <a:chOff x="488084" y="3164562"/>
              <a:chExt cx="535235" cy="523530"/>
            </a:xfrm>
          </p:grpSpPr>
          <p:grpSp>
            <p:nvGrpSpPr>
              <p:cNvPr id="2448" name="Google Shape;2448;p52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449" name="Google Shape;2449;p52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52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52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52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52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52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52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52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52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52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52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60" name="Google Shape;2460;p52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61" name="Google Shape;2461;p52"/>
          <p:cNvGrpSpPr/>
          <p:nvPr/>
        </p:nvGrpSpPr>
        <p:grpSpPr>
          <a:xfrm>
            <a:off x="7580006" y="100404"/>
            <a:ext cx="1200066" cy="1669062"/>
            <a:chOff x="6458153" y="996904"/>
            <a:chExt cx="1200066" cy="1669062"/>
          </a:xfrm>
        </p:grpSpPr>
        <p:grpSp>
          <p:nvGrpSpPr>
            <p:cNvPr id="2462" name="Google Shape;2462;p52"/>
            <p:cNvGrpSpPr/>
            <p:nvPr/>
          </p:nvGrpSpPr>
          <p:grpSpPr>
            <a:xfrm>
              <a:off x="7122984" y="2142437"/>
              <a:ext cx="535235" cy="523530"/>
              <a:chOff x="488084" y="3164562"/>
              <a:chExt cx="535235" cy="523530"/>
            </a:xfrm>
          </p:grpSpPr>
          <p:grpSp>
            <p:nvGrpSpPr>
              <p:cNvPr id="2463" name="Google Shape;2463;p52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464" name="Google Shape;2464;p52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52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52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52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52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52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52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52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52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52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52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75" name="Google Shape;2475;p52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6" name="Google Shape;2476;p52"/>
            <p:cNvGrpSpPr/>
            <p:nvPr/>
          </p:nvGrpSpPr>
          <p:grpSpPr>
            <a:xfrm rot="-611273">
              <a:off x="7123286" y="1417663"/>
              <a:ext cx="375229" cy="367022"/>
              <a:chOff x="488084" y="3164562"/>
              <a:chExt cx="535235" cy="523530"/>
            </a:xfrm>
          </p:grpSpPr>
          <p:grpSp>
            <p:nvGrpSpPr>
              <p:cNvPr id="2477" name="Google Shape;2477;p52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478" name="Google Shape;2478;p52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52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52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52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2482;p52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52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52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52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52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487;p52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488;p52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89" name="Google Shape;2489;p52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0" name="Google Shape;2490;p52"/>
            <p:cNvGrpSpPr/>
            <p:nvPr/>
          </p:nvGrpSpPr>
          <p:grpSpPr>
            <a:xfrm rot="1189477">
              <a:off x="6498465" y="1038506"/>
              <a:ext cx="295913" cy="289441"/>
              <a:chOff x="488084" y="3164562"/>
              <a:chExt cx="535235" cy="523530"/>
            </a:xfrm>
          </p:grpSpPr>
          <p:grpSp>
            <p:nvGrpSpPr>
              <p:cNvPr id="2491" name="Google Shape;2491;p52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492" name="Google Shape;2492;p52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52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52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52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52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52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52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52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52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52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52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3" name="Google Shape;2503;p52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8A548A16-3FC1-615F-FD33-1052A6798579}"/>
              </a:ext>
            </a:extLst>
          </p:cNvPr>
          <p:cNvSpPr txBox="1"/>
          <p:nvPr/>
        </p:nvSpPr>
        <p:spPr>
          <a:xfrm>
            <a:off x="2569742" y="1005062"/>
            <a:ext cx="38255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b="1" dirty="0">
                <a:solidFill>
                  <a:schemeClr val="accent1"/>
                </a:solidFill>
                <a:latin typeface="Dosis" pitchFamily="2" charset="0"/>
              </a:rPr>
              <a:t>Quando tivermos nossa filha e nossos pets, contaremos todos os nossos momentos, será nostálgico, mas não importa quanto tempo passe, nos continuaremos escrevendo nossa linda história.</a:t>
            </a:r>
          </a:p>
        </p:txBody>
      </p:sp>
      <p:grpSp>
        <p:nvGrpSpPr>
          <p:cNvPr id="9" name="Google Shape;1640;p45">
            <a:extLst>
              <a:ext uri="{FF2B5EF4-FFF2-40B4-BE49-F238E27FC236}">
                <a16:creationId xmlns:a16="http://schemas.microsoft.com/office/drawing/2014/main" id="{3461F262-A5AA-2641-A118-E2625C70B547}"/>
              </a:ext>
            </a:extLst>
          </p:cNvPr>
          <p:cNvGrpSpPr/>
          <p:nvPr/>
        </p:nvGrpSpPr>
        <p:grpSpPr>
          <a:xfrm>
            <a:off x="6229922" y="3139220"/>
            <a:ext cx="1624070" cy="1896587"/>
            <a:chOff x="665766" y="912235"/>
            <a:chExt cx="2585456" cy="3319033"/>
          </a:xfrm>
        </p:grpSpPr>
        <p:grpSp>
          <p:nvGrpSpPr>
            <p:cNvPr id="10" name="Google Shape;1641;p45">
              <a:extLst>
                <a:ext uri="{FF2B5EF4-FFF2-40B4-BE49-F238E27FC236}">
                  <a16:creationId xmlns:a16="http://schemas.microsoft.com/office/drawing/2014/main" id="{0516C948-99F8-86A9-723A-E9ED09F0BB05}"/>
                </a:ext>
              </a:extLst>
            </p:cNvPr>
            <p:cNvGrpSpPr/>
            <p:nvPr/>
          </p:nvGrpSpPr>
          <p:grpSpPr>
            <a:xfrm>
              <a:off x="1238222" y="912235"/>
              <a:ext cx="2013000" cy="3319033"/>
              <a:chOff x="3372039" y="2510461"/>
              <a:chExt cx="678052" cy="1117971"/>
            </a:xfrm>
          </p:grpSpPr>
          <p:sp>
            <p:nvSpPr>
              <p:cNvPr id="2382" name="Google Shape;1642;p45">
                <a:extLst>
                  <a:ext uri="{FF2B5EF4-FFF2-40B4-BE49-F238E27FC236}">
                    <a16:creationId xmlns:a16="http://schemas.microsoft.com/office/drawing/2014/main" id="{069C676C-5215-6FF0-25BA-846ECA339607}"/>
                  </a:ext>
                </a:extLst>
              </p:cNvPr>
              <p:cNvSpPr/>
              <p:nvPr/>
            </p:nvSpPr>
            <p:spPr>
              <a:xfrm>
                <a:off x="3910336" y="3530327"/>
                <a:ext cx="54086" cy="51572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154" extrusionOk="0">
                    <a:moveTo>
                      <a:pt x="1129" y="0"/>
                    </a:moveTo>
                    <a:lnTo>
                      <a:pt x="779" y="707"/>
                    </a:lnTo>
                    <a:lnTo>
                      <a:pt x="0" y="822"/>
                    </a:lnTo>
                    <a:lnTo>
                      <a:pt x="563" y="1375"/>
                    </a:lnTo>
                    <a:lnTo>
                      <a:pt x="433" y="2153"/>
                    </a:lnTo>
                    <a:lnTo>
                      <a:pt x="1129" y="1783"/>
                    </a:lnTo>
                    <a:lnTo>
                      <a:pt x="1826" y="2153"/>
                    </a:lnTo>
                    <a:lnTo>
                      <a:pt x="1697" y="1375"/>
                    </a:lnTo>
                    <a:lnTo>
                      <a:pt x="2259" y="822"/>
                    </a:lnTo>
                    <a:lnTo>
                      <a:pt x="1480" y="707"/>
                    </a:lnTo>
                    <a:lnTo>
                      <a:pt x="1129" y="0"/>
                    </a:ln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1643;p45">
                <a:extLst>
                  <a:ext uri="{FF2B5EF4-FFF2-40B4-BE49-F238E27FC236}">
                    <a16:creationId xmlns:a16="http://schemas.microsoft.com/office/drawing/2014/main" id="{2A55A116-3A91-C395-FAEF-1B13065E14A5}"/>
                  </a:ext>
                </a:extLst>
              </p:cNvPr>
              <p:cNvSpPr/>
              <p:nvPr/>
            </p:nvSpPr>
            <p:spPr>
              <a:xfrm>
                <a:off x="3372039" y="3277842"/>
                <a:ext cx="525849" cy="350590"/>
              </a:xfrm>
              <a:custGeom>
                <a:avLst/>
                <a:gdLst/>
                <a:ahLst/>
                <a:cxnLst/>
                <a:rect l="l" t="t" r="r" b="b"/>
                <a:pathLst>
                  <a:path w="21963" h="14643" extrusionOk="0">
                    <a:moveTo>
                      <a:pt x="9296" y="1"/>
                    </a:moveTo>
                    <a:cubicBezTo>
                      <a:pt x="9234" y="1"/>
                      <a:pt x="9173" y="2"/>
                      <a:pt x="9112" y="3"/>
                    </a:cubicBezTo>
                    <a:cubicBezTo>
                      <a:pt x="8382" y="22"/>
                      <a:pt x="7670" y="469"/>
                      <a:pt x="7271" y="1157"/>
                    </a:cubicBezTo>
                    <a:cubicBezTo>
                      <a:pt x="6867" y="1849"/>
                      <a:pt x="6791" y="2761"/>
                      <a:pt x="7069" y="3521"/>
                    </a:cubicBezTo>
                    <a:cubicBezTo>
                      <a:pt x="6763" y="3394"/>
                      <a:pt x="6435" y="3331"/>
                      <a:pt x="6108" y="3331"/>
                    </a:cubicBezTo>
                    <a:cubicBezTo>
                      <a:pt x="5470" y="3331"/>
                      <a:pt x="4833" y="3570"/>
                      <a:pt x="4354" y="4040"/>
                    </a:cubicBezTo>
                    <a:cubicBezTo>
                      <a:pt x="3624" y="4756"/>
                      <a:pt x="3278" y="5928"/>
                      <a:pt x="3484" y="6991"/>
                    </a:cubicBezTo>
                    <a:cubicBezTo>
                      <a:pt x="3342" y="6926"/>
                      <a:pt x="3184" y="6896"/>
                      <a:pt x="3020" y="6896"/>
                    </a:cubicBezTo>
                    <a:cubicBezTo>
                      <a:pt x="2454" y="6896"/>
                      <a:pt x="1816" y="7248"/>
                      <a:pt x="1514" y="7736"/>
                    </a:cubicBezTo>
                    <a:cubicBezTo>
                      <a:pt x="1120" y="8361"/>
                      <a:pt x="1168" y="9288"/>
                      <a:pt x="1619" y="9865"/>
                    </a:cubicBezTo>
                    <a:cubicBezTo>
                      <a:pt x="851" y="10153"/>
                      <a:pt x="197" y="10979"/>
                      <a:pt x="97" y="11883"/>
                    </a:cubicBezTo>
                    <a:cubicBezTo>
                      <a:pt x="0" y="12791"/>
                      <a:pt x="390" y="13742"/>
                      <a:pt x="1072" y="14237"/>
                    </a:cubicBezTo>
                    <a:cubicBezTo>
                      <a:pt x="1279" y="14236"/>
                      <a:pt x="1486" y="14236"/>
                      <a:pt x="1693" y="14236"/>
                    </a:cubicBezTo>
                    <a:cubicBezTo>
                      <a:pt x="8103" y="14236"/>
                      <a:pt x="14441" y="14642"/>
                      <a:pt x="20851" y="14642"/>
                    </a:cubicBezTo>
                    <a:cubicBezTo>
                      <a:pt x="21058" y="14642"/>
                      <a:pt x="21265" y="14642"/>
                      <a:pt x="21472" y="14641"/>
                    </a:cubicBezTo>
                    <a:cubicBezTo>
                      <a:pt x="21962" y="13464"/>
                      <a:pt x="21751" y="11628"/>
                      <a:pt x="20944" y="10701"/>
                    </a:cubicBezTo>
                    <a:cubicBezTo>
                      <a:pt x="20411" y="10085"/>
                      <a:pt x="19644" y="9751"/>
                      <a:pt x="18881" y="9751"/>
                    </a:cubicBezTo>
                    <a:cubicBezTo>
                      <a:pt x="18496" y="9751"/>
                      <a:pt x="18111" y="9836"/>
                      <a:pt x="17757" y="10013"/>
                    </a:cubicBezTo>
                    <a:cubicBezTo>
                      <a:pt x="18050" y="9341"/>
                      <a:pt x="18032" y="8408"/>
                      <a:pt x="17753" y="7731"/>
                    </a:cubicBezTo>
                    <a:cubicBezTo>
                      <a:pt x="17474" y="7048"/>
                      <a:pt x="16916" y="6525"/>
                      <a:pt x="16273" y="6342"/>
                    </a:cubicBezTo>
                    <a:cubicBezTo>
                      <a:pt x="16868" y="5285"/>
                      <a:pt x="16652" y="3718"/>
                      <a:pt x="15792" y="2930"/>
                    </a:cubicBezTo>
                    <a:cubicBezTo>
                      <a:pt x="13970" y="1258"/>
                      <a:pt x="11642" y="1"/>
                      <a:pt x="92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1644;p45">
                <a:extLst>
                  <a:ext uri="{FF2B5EF4-FFF2-40B4-BE49-F238E27FC236}">
                    <a16:creationId xmlns:a16="http://schemas.microsoft.com/office/drawing/2014/main" id="{2056B210-1AE5-EA42-9C2E-37F7BFF7A6AA}"/>
                  </a:ext>
                </a:extLst>
              </p:cNvPr>
              <p:cNvSpPr/>
              <p:nvPr/>
            </p:nvSpPr>
            <p:spPr>
              <a:xfrm>
                <a:off x="3372039" y="3277866"/>
                <a:ext cx="521348" cy="350566"/>
              </a:xfrm>
              <a:custGeom>
                <a:avLst/>
                <a:gdLst/>
                <a:ahLst/>
                <a:cxnLst/>
                <a:rect l="l" t="t" r="r" b="b"/>
                <a:pathLst>
                  <a:path w="21775" h="14642" extrusionOk="0">
                    <a:moveTo>
                      <a:pt x="9260" y="1"/>
                    </a:moveTo>
                    <a:cubicBezTo>
                      <a:pt x="9210" y="1"/>
                      <a:pt x="9161" y="1"/>
                      <a:pt x="9112" y="2"/>
                    </a:cubicBezTo>
                    <a:cubicBezTo>
                      <a:pt x="8382" y="21"/>
                      <a:pt x="7670" y="468"/>
                      <a:pt x="7271" y="1156"/>
                    </a:cubicBezTo>
                    <a:cubicBezTo>
                      <a:pt x="6867" y="1848"/>
                      <a:pt x="6791" y="2760"/>
                      <a:pt x="7069" y="3520"/>
                    </a:cubicBezTo>
                    <a:cubicBezTo>
                      <a:pt x="6763" y="3393"/>
                      <a:pt x="6435" y="3330"/>
                      <a:pt x="6108" y="3330"/>
                    </a:cubicBezTo>
                    <a:cubicBezTo>
                      <a:pt x="5470" y="3330"/>
                      <a:pt x="4832" y="3569"/>
                      <a:pt x="4349" y="4039"/>
                    </a:cubicBezTo>
                    <a:cubicBezTo>
                      <a:pt x="3624" y="4755"/>
                      <a:pt x="3278" y="5927"/>
                      <a:pt x="3484" y="6990"/>
                    </a:cubicBezTo>
                    <a:cubicBezTo>
                      <a:pt x="3342" y="6925"/>
                      <a:pt x="3184" y="6895"/>
                      <a:pt x="3020" y="6895"/>
                    </a:cubicBezTo>
                    <a:cubicBezTo>
                      <a:pt x="2454" y="6895"/>
                      <a:pt x="1816" y="7247"/>
                      <a:pt x="1514" y="7735"/>
                    </a:cubicBezTo>
                    <a:cubicBezTo>
                      <a:pt x="1120" y="8360"/>
                      <a:pt x="1168" y="9287"/>
                      <a:pt x="1619" y="9864"/>
                    </a:cubicBezTo>
                    <a:cubicBezTo>
                      <a:pt x="851" y="10152"/>
                      <a:pt x="197" y="10978"/>
                      <a:pt x="97" y="11882"/>
                    </a:cubicBezTo>
                    <a:cubicBezTo>
                      <a:pt x="0" y="12790"/>
                      <a:pt x="390" y="13741"/>
                      <a:pt x="1072" y="14236"/>
                    </a:cubicBezTo>
                    <a:cubicBezTo>
                      <a:pt x="1279" y="14235"/>
                      <a:pt x="1486" y="14235"/>
                      <a:pt x="1693" y="14235"/>
                    </a:cubicBezTo>
                    <a:cubicBezTo>
                      <a:pt x="8103" y="14235"/>
                      <a:pt x="14441" y="14641"/>
                      <a:pt x="20851" y="14641"/>
                    </a:cubicBezTo>
                    <a:cubicBezTo>
                      <a:pt x="21058" y="14641"/>
                      <a:pt x="21265" y="14641"/>
                      <a:pt x="21472" y="14640"/>
                    </a:cubicBezTo>
                    <a:cubicBezTo>
                      <a:pt x="21703" y="14083"/>
                      <a:pt x="21774" y="13377"/>
                      <a:pt x="21703" y="12685"/>
                    </a:cubicBezTo>
                    <a:lnTo>
                      <a:pt x="21703" y="12685"/>
                    </a:lnTo>
                    <a:cubicBezTo>
                      <a:pt x="21463" y="12695"/>
                      <a:pt x="21224" y="12700"/>
                      <a:pt x="20985" y="12700"/>
                    </a:cubicBezTo>
                    <a:cubicBezTo>
                      <a:pt x="16172" y="12700"/>
                      <a:pt x="11590" y="10657"/>
                      <a:pt x="9515" y="5923"/>
                    </a:cubicBezTo>
                    <a:cubicBezTo>
                      <a:pt x="8583" y="4053"/>
                      <a:pt x="8646" y="1790"/>
                      <a:pt x="9703" y="16"/>
                    </a:cubicBezTo>
                    <a:cubicBezTo>
                      <a:pt x="9555" y="6"/>
                      <a:pt x="9407" y="1"/>
                      <a:pt x="9260" y="1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1645;p45">
                <a:extLst>
                  <a:ext uri="{FF2B5EF4-FFF2-40B4-BE49-F238E27FC236}">
                    <a16:creationId xmlns:a16="http://schemas.microsoft.com/office/drawing/2014/main" id="{56557589-3CBB-492A-4C19-B65495477951}"/>
                  </a:ext>
                </a:extLst>
              </p:cNvPr>
              <p:cNvSpPr/>
              <p:nvPr/>
            </p:nvSpPr>
            <p:spPr>
              <a:xfrm>
                <a:off x="3489070" y="3343612"/>
                <a:ext cx="35435" cy="3373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09" extrusionOk="0">
                    <a:moveTo>
                      <a:pt x="739" y="0"/>
                    </a:moveTo>
                    <a:lnTo>
                      <a:pt x="509" y="462"/>
                    </a:lnTo>
                    <a:lnTo>
                      <a:pt x="0" y="539"/>
                    </a:lnTo>
                    <a:lnTo>
                      <a:pt x="370" y="899"/>
                    </a:lnTo>
                    <a:lnTo>
                      <a:pt x="284" y="1409"/>
                    </a:lnTo>
                    <a:lnTo>
                      <a:pt x="739" y="1168"/>
                    </a:lnTo>
                    <a:lnTo>
                      <a:pt x="1196" y="1409"/>
                    </a:lnTo>
                    <a:lnTo>
                      <a:pt x="1110" y="899"/>
                    </a:lnTo>
                    <a:lnTo>
                      <a:pt x="1480" y="539"/>
                    </a:lnTo>
                    <a:lnTo>
                      <a:pt x="970" y="462"/>
                    </a:lnTo>
                    <a:lnTo>
                      <a:pt x="739" y="0"/>
                    </a:ln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1646;p45">
                <a:extLst>
                  <a:ext uri="{FF2B5EF4-FFF2-40B4-BE49-F238E27FC236}">
                    <a16:creationId xmlns:a16="http://schemas.microsoft.com/office/drawing/2014/main" id="{D887F609-3629-D67A-3A17-D30BB9DDC065}"/>
                  </a:ext>
                </a:extLst>
              </p:cNvPr>
              <p:cNvSpPr/>
              <p:nvPr/>
            </p:nvSpPr>
            <p:spPr>
              <a:xfrm>
                <a:off x="3562574" y="3244778"/>
                <a:ext cx="213447" cy="126249"/>
              </a:xfrm>
              <a:custGeom>
                <a:avLst/>
                <a:gdLst/>
                <a:ahLst/>
                <a:cxnLst/>
                <a:rect l="l" t="t" r="r" b="b"/>
                <a:pathLst>
                  <a:path w="8915" h="5273" extrusionOk="0">
                    <a:moveTo>
                      <a:pt x="765" y="0"/>
                    </a:moveTo>
                    <a:cubicBezTo>
                      <a:pt x="260" y="630"/>
                      <a:pt x="0" y="966"/>
                      <a:pt x="140" y="1764"/>
                    </a:cubicBezTo>
                    <a:cubicBezTo>
                      <a:pt x="2495" y="3148"/>
                      <a:pt x="5445" y="4628"/>
                      <a:pt x="8103" y="5272"/>
                    </a:cubicBezTo>
                    <a:cubicBezTo>
                      <a:pt x="8814" y="4907"/>
                      <a:pt x="8915" y="4008"/>
                      <a:pt x="8704" y="3244"/>
                    </a:cubicBezTo>
                    <a:cubicBezTo>
                      <a:pt x="5858" y="2677"/>
                      <a:pt x="3360" y="1293"/>
                      <a:pt x="765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1647;p45">
                <a:extLst>
                  <a:ext uri="{FF2B5EF4-FFF2-40B4-BE49-F238E27FC236}">
                    <a16:creationId xmlns:a16="http://schemas.microsoft.com/office/drawing/2014/main" id="{16481B49-6B35-E8C0-4E8F-36AF988261DF}"/>
                  </a:ext>
                </a:extLst>
              </p:cNvPr>
              <p:cNvSpPr/>
              <p:nvPr/>
            </p:nvSpPr>
            <p:spPr>
              <a:xfrm>
                <a:off x="3810761" y="2854730"/>
                <a:ext cx="239329" cy="596599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24918" extrusionOk="0">
                    <a:moveTo>
                      <a:pt x="7666" y="0"/>
                    </a:moveTo>
                    <a:lnTo>
                      <a:pt x="7666" y="0"/>
                    </a:lnTo>
                    <a:cubicBezTo>
                      <a:pt x="6060" y="7089"/>
                      <a:pt x="3701" y="13951"/>
                      <a:pt x="1" y="20208"/>
                    </a:cubicBezTo>
                    <a:cubicBezTo>
                      <a:pt x="457" y="21668"/>
                      <a:pt x="961" y="23452"/>
                      <a:pt x="1418" y="24917"/>
                    </a:cubicBezTo>
                    <a:cubicBezTo>
                      <a:pt x="7545" y="18406"/>
                      <a:pt x="9996" y="8635"/>
                      <a:pt x="7666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1648;p45">
                <a:extLst>
                  <a:ext uri="{FF2B5EF4-FFF2-40B4-BE49-F238E27FC236}">
                    <a16:creationId xmlns:a16="http://schemas.microsoft.com/office/drawing/2014/main" id="{493C3255-AB10-81EF-66E5-ADF2132B490C}"/>
                  </a:ext>
                </a:extLst>
              </p:cNvPr>
              <p:cNvSpPr/>
              <p:nvPr/>
            </p:nvSpPr>
            <p:spPr>
              <a:xfrm>
                <a:off x="3876244" y="3114530"/>
                <a:ext cx="130606" cy="98523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4115" extrusionOk="0">
                    <a:moveTo>
                      <a:pt x="5455" y="0"/>
                    </a:moveTo>
                    <a:lnTo>
                      <a:pt x="5455" y="0"/>
                    </a:lnTo>
                    <a:cubicBezTo>
                      <a:pt x="3993" y="668"/>
                      <a:pt x="2499" y="1191"/>
                      <a:pt x="1052" y="1668"/>
                    </a:cubicBezTo>
                    <a:cubicBezTo>
                      <a:pt x="715" y="2489"/>
                      <a:pt x="369" y="3307"/>
                      <a:pt x="0" y="4114"/>
                    </a:cubicBezTo>
                    <a:cubicBezTo>
                      <a:pt x="1633" y="3340"/>
                      <a:pt x="3335" y="2888"/>
                      <a:pt x="5007" y="2283"/>
                    </a:cubicBezTo>
                    <a:cubicBezTo>
                      <a:pt x="5195" y="1533"/>
                      <a:pt x="5335" y="769"/>
                      <a:pt x="5455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1649;p45">
                <a:extLst>
                  <a:ext uri="{FF2B5EF4-FFF2-40B4-BE49-F238E27FC236}">
                    <a16:creationId xmlns:a16="http://schemas.microsoft.com/office/drawing/2014/main" id="{6A6EC33E-3537-5769-FDB2-87A1DD74E3A7}"/>
                  </a:ext>
                </a:extLst>
              </p:cNvPr>
              <p:cNvSpPr/>
              <p:nvPr/>
            </p:nvSpPr>
            <p:spPr>
              <a:xfrm>
                <a:off x="3542318" y="2510461"/>
                <a:ext cx="500757" cy="829608"/>
              </a:xfrm>
              <a:custGeom>
                <a:avLst/>
                <a:gdLst/>
                <a:ahLst/>
                <a:cxnLst/>
                <a:rect l="l" t="t" r="r" b="b"/>
                <a:pathLst>
                  <a:path w="20915" h="34650" extrusionOk="0">
                    <a:moveTo>
                      <a:pt x="19012" y="0"/>
                    </a:moveTo>
                    <a:lnTo>
                      <a:pt x="19012" y="0"/>
                    </a:lnTo>
                    <a:cubicBezTo>
                      <a:pt x="8343" y="6002"/>
                      <a:pt x="995" y="17436"/>
                      <a:pt x="1" y="29632"/>
                    </a:cubicBezTo>
                    <a:cubicBezTo>
                      <a:pt x="3273" y="32131"/>
                      <a:pt x="7127" y="33861"/>
                      <a:pt x="11169" y="34650"/>
                    </a:cubicBezTo>
                    <a:cubicBezTo>
                      <a:pt x="17729" y="24279"/>
                      <a:pt x="20915" y="12126"/>
                      <a:pt x="19012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1650;p45">
                <a:extLst>
                  <a:ext uri="{FF2B5EF4-FFF2-40B4-BE49-F238E27FC236}">
                    <a16:creationId xmlns:a16="http://schemas.microsoft.com/office/drawing/2014/main" id="{65FC5334-ACC5-CC9E-9C97-47DE8D5009F8}"/>
                  </a:ext>
                </a:extLst>
              </p:cNvPr>
              <p:cNvSpPr/>
              <p:nvPr/>
            </p:nvSpPr>
            <p:spPr>
              <a:xfrm>
                <a:off x="3756556" y="2510461"/>
                <a:ext cx="257885" cy="302394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12630" extrusionOk="0">
                    <a:moveTo>
                      <a:pt x="10064" y="0"/>
                    </a:moveTo>
                    <a:cubicBezTo>
                      <a:pt x="6233" y="2158"/>
                      <a:pt x="2837" y="5013"/>
                      <a:pt x="1" y="8353"/>
                    </a:cubicBezTo>
                    <a:cubicBezTo>
                      <a:pt x="2879" y="10741"/>
                      <a:pt x="6484" y="11981"/>
                      <a:pt x="10266" y="12630"/>
                    </a:cubicBezTo>
                    <a:cubicBezTo>
                      <a:pt x="10771" y="8468"/>
                      <a:pt x="10727" y="4234"/>
                      <a:pt x="10064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1651;p45">
                <a:extLst>
                  <a:ext uri="{FF2B5EF4-FFF2-40B4-BE49-F238E27FC236}">
                    <a16:creationId xmlns:a16="http://schemas.microsoft.com/office/drawing/2014/main" id="{088E3FBF-8952-0243-2C91-FE145B79A3B8}"/>
                  </a:ext>
                </a:extLst>
              </p:cNvPr>
              <p:cNvSpPr/>
              <p:nvPr/>
            </p:nvSpPr>
            <p:spPr>
              <a:xfrm>
                <a:off x="3436923" y="2741147"/>
                <a:ext cx="294684" cy="541723"/>
              </a:xfrm>
              <a:custGeom>
                <a:avLst/>
                <a:gdLst/>
                <a:ahLst/>
                <a:cxnLst/>
                <a:rect l="l" t="t" r="r" b="b"/>
                <a:pathLst>
                  <a:path w="12308" h="22626" extrusionOk="0">
                    <a:moveTo>
                      <a:pt x="12308" y="0"/>
                    </a:moveTo>
                    <a:lnTo>
                      <a:pt x="12308" y="0"/>
                    </a:lnTo>
                    <a:cubicBezTo>
                      <a:pt x="4768" y="4816"/>
                      <a:pt x="0" y="13683"/>
                      <a:pt x="145" y="22626"/>
                    </a:cubicBezTo>
                    <a:cubicBezTo>
                      <a:pt x="1471" y="21852"/>
                      <a:pt x="3043" y="20876"/>
                      <a:pt x="4365" y="20098"/>
                    </a:cubicBezTo>
                    <a:cubicBezTo>
                      <a:pt x="5845" y="12986"/>
                      <a:pt x="8723" y="6320"/>
                      <a:pt x="12308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1652;p45">
                <a:extLst>
                  <a:ext uri="{FF2B5EF4-FFF2-40B4-BE49-F238E27FC236}">
                    <a16:creationId xmlns:a16="http://schemas.microsoft.com/office/drawing/2014/main" id="{0D96084A-A29E-0D81-2EC0-E1FD2893ADDB}"/>
                  </a:ext>
                </a:extLst>
              </p:cNvPr>
              <p:cNvSpPr/>
              <p:nvPr/>
            </p:nvSpPr>
            <p:spPr>
              <a:xfrm>
                <a:off x="3464218" y="3002910"/>
                <a:ext cx="142458" cy="101971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4259" extrusionOk="0">
                    <a:moveTo>
                      <a:pt x="5949" y="0"/>
                    </a:moveTo>
                    <a:lnTo>
                      <a:pt x="5949" y="0"/>
                    </a:lnTo>
                    <a:cubicBezTo>
                      <a:pt x="4383" y="288"/>
                      <a:pt x="2821" y="490"/>
                      <a:pt x="1254" y="789"/>
                    </a:cubicBezTo>
                    <a:cubicBezTo>
                      <a:pt x="759" y="1918"/>
                      <a:pt x="336" y="3076"/>
                      <a:pt x="0" y="4258"/>
                    </a:cubicBezTo>
                    <a:cubicBezTo>
                      <a:pt x="1686" y="3633"/>
                      <a:pt x="3369" y="2990"/>
                      <a:pt x="5051" y="2475"/>
                    </a:cubicBezTo>
                    <a:cubicBezTo>
                      <a:pt x="5334" y="1644"/>
                      <a:pt x="5636" y="822"/>
                      <a:pt x="5949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1653;p45">
                <a:extLst>
                  <a:ext uri="{FF2B5EF4-FFF2-40B4-BE49-F238E27FC236}">
                    <a16:creationId xmlns:a16="http://schemas.microsoft.com/office/drawing/2014/main" id="{B218B545-98C7-178C-B4D4-12FA446BE74C}"/>
                  </a:ext>
                </a:extLst>
              </p:cNvPr>
              <p:cNvSpPr/>
              <p:nvPr/>
            </p:nvSpPr>
            <p:spPr>
              <a:xfrm>
                <a:off x="3739413" y="2830309"/>
                <a:ext cx="192186" cy="192186"/>
              </a:xfrm>
              <a:custGeom>
                <a:avLst/>
                <a:gdLst/>
                <a:ahLst/>
                <a:cxnLst/>
                <a:rect l="l" t="t" r="r" b="b"/>
                <a:pathLst>
                  <a:path w="8027" h="8027" extrusionOk="0">
                    <a:moveTo>
                      <a:pt x="4014" y="1"/>
                    </a:moveTo>
                    <a:cubicBezTo>
                      <a:pt x="1794" y="1"/>
                      <a:pt x="0" y="1799"/>
                      <a:pt x="0" y="4014"/>
                    </a:cubicBezTo>
                    <a:cubicBezTo>
                      <a:pt x="0" y="6229"/>
                      <a:pt x="1794" y="8027"/>
                      <a:pt x="4014" y="8027"/>
                    </a:cubicBezTo>
                    <a:cubicBezTo>
                      <a:pt x="6229" y="8027"/>
                      <a:pt x="8027" y="6229"/>
                      <a:pt x="8027" y="4014"/>
                    </a:cubicBezTo>
                    <a:cubicBezTo>
                      <a:pt x="8027" y="1799"/>
                      <a:pt x="6229" y="1"/>
                      <a:pt x="4014" y="1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1654;p45">
                <a:extLst>
                  <a:ext uri="{FF2B5EF4-FFF2-40B4-BE49-F238E27FC236}">
                    <a16:creationId xmlns:a16="http://schemas.microsoft.com/office/drawing/2014/main" id="{AB8B7663-48DE-DC8B-BE5D-675A917049E0}"/>
                  </a:ext>
                </a:extLst>
              </p:cNvPr>
              <p:cNvSpPr/>
              <p:nvPr/>
            </p:nvSpPr>
            <p:spPr>
              <a:xfrm>
                <a:off x="3739413" y="2818577"/>
                <a:ext cx="192186" cy="192186"/>
              </a:xfrm>
              <a:custGeom>
                <a:avLst/>
                <a:gdLst/>
                <a:ahLst/>
                <a:cxnLst/>
                <a:rect l="l" t="t" r="r" b="b"/>
                <a:pathLst>
                  <a:path w="8027" h="8027" extrusionOk="0">
                    <a:moveTo>
                      <a:pt x="4014" y="0"/>
                    </a:moveTo>
                    <a:cubicBezTo>
                      <a:pt x="1794" y="0"/>
                      <a:pt x="0" y="1799"/>
                      <a:pt x="0" y="4014"/>
                    </a:cubicBezTo>
                    <a:cubicBezTo>
                      <a:pt x="0" y="6234"/>
                      <a:pt x="1794" y="8027"/>
                      <a:pt x="4014" y="8027"/>
                    </a:cubicBezTo>
                    <a:cubicBezTo>
                      <a:pt x="6229" y="8027"/>
                      <a:pt x="8027" y="6234"/>
                      <a:pt x="8027" y="4014"/>
                    </a:cubicBezTo>
                    <a:cubicBezTo>
                      <a:pt x="8027" y="1799"/>
                      <a:pt x="6229" y="0"/>
                      <a:pt x="4014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1655;p45">
                <a:extLst>
                  <a:ext uri="{FF2B5EF4-FFF2-40B4-BE49-F238E27FC236}">
                    <a16:creationId xmlns:a16="http://schemas.microsoft.com/office/drawing/2014/main" id="{8DE3B579-0671-5CBC-E9DA-C03A35991BAC}"/>
                  </a:ext>
                </a:extLst>
              </p:cNvPr>
              <p:cNvSpPr/>
              <p:nvPr/>
            </p:nvSpPr>
            <p:spPr>
              <a:xfrm>
                <a:off x="3757944" y="2837204"/>
                <a:ext cx="155028" cy="155028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6475" extrusionOk="0">
                    <a:moveTo>
                      <a:pt x="3240" y="1"/>
                    </a:moveTo>
                    <a:cubicBezTo>
                      <a:pt x="1452" y="1"/>
                      <a:pt x="0" y="1448"/>
                      <a:pt x="0" y="3236"/>
                    </a:cubicBezTo>
                    <a:cubicBezTo>
                      <a:pt x="0" y="5024"/>
                      <a:pt x="1452" y="6475"/>
                      <a:pt x="3240" y="6475"/>
                    </a:cubicBezTo>
                    <a:cubicBezTo>
                      <a:pt x="5022" y="6475"/>
                      <a:pt x="6474" y="5024"/>
                      <a:pt x="6474" y="3236"/>
                    </a:cubicBezTo>
                    <a:cubicBezTo>
                      <a:pt x="6474" y="1448"/>
                      <a:pt x="5022" y="1"/>
                      <a:pt x="3240" y="1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1656;p45">
                <a:extLst>
                  <a:ext uri="{FF2B5EF4-FFF2-40B4-BE49-F238E27FC236}">
                    <a16:creationId xmlns:a16="http://schemas.microsoft.com/office/drawing/2014/main" id="{412191EA-990C-9EAC-CE23-E7C5E9EA229B}"/>
                  </a:ext>
                </a:extLst>
              </p:cNvPr>
              <p:cNvSpPr/>
              <p:nvPr/>
            </p:nvSpPr>
            <p:spPr>
              <a:xfrm>
                <a:off x="3764145" y="2843429"/>
                <a:ext cx="142602" cy="142602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extrusionOk="0">
                    <a:moveTo>
                      <a:pt x="2981" y="0"/>
                    </a:moveTo>
                    <a:cubicBezTo>
                      <a:pt x="1338" y="0"/>
                      <a:pt x="1" y="1337"/>
                      <a:pt x="1" y="2976"/>
                    </a:cubicBezTo>
                    <a:cubicBezTo>
                      <a:pt x="1" y="4620"/>
                      <a:pt x="1338" y="5955"/>
                      <a:pt x="2981" y="5955"/>
                    </a:cubicBezTo>
                    <a:cubicBezTo>
                      <a:pt x="4619" y="5955"/>
                      <a:pt x="5956" y="4620"/>
                      <a:pt x="5956" y="2976"/>
                    </a:cubicBezTo>
                    <a:cubicBezTo>
                      <a:pt x="5956" y="1337"/>
                      <a:pt x="4619" y="0"/>
                      <a:pt x="2981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1657;p45">
                <a:extLst>
                  <a:ext uri="{FF2B5EF4-FFF2-40B4-BE49-F238E27FC236}">
                    <a16:creationId xmlns:a16="http://schemas.microsoft.com/office/drawing/2014/main" id="{0D7E3B9D-C143-3DB0-53E8-F3AAEC875230}"/>
                  </a:ext>
                </a:extLst>
              </p:cNvPr>
              <p:cNvSpPr/>
              <p:nvPr/>
            </p:nvSpPr>
            <p:spPr>
              <a:xfrm>
                <a:off x="3764145" y="2843429"/>
                <a:ext cx="142602" cy="142602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extrusionOk="0">
                    <a:moveTo>
                      <a:pt x="2981" y="0"/>
                    </a:moveTo>
                    <a:cubicBezTo>
                      <a:pt x="1338" y="0"/>
                      <a:pt x="1" y="1337"/>
                      <a:pt x="1" y="2976"/>
                    </a:cubicBezTo>
                    <a:cubicBezTo>
                      <a:pt x="1" y="4620"/>
                      <a:pt x="1338" y="5955"/>
                      <a:pt x="2981" y="5955"/>
                    </a:cubicBezTo>
                    <a:cubicBezTo>
                      <a:pt x="4619" y="5955"/>
                      <a:pt x="5956" y="4620"/>
                      <a:pt x="5956" y="2976"/>
                    </a:cubicBezTo>
                    <a:cubicBezTo>
                      <a:pt x="5956" y="1337"/>
                      <a:pt x="4619" y="0"/>
                      <a:pt x="2981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1658;p45">
                <a:extLst>
                  <a:ext uri="{FF2B5EF4-FFF2-40B4-BE49-F238E27FC236}">
                    <a16:creationId xmlns:a16="http://schemas.microsoft.com/office/drawing/2014/main" id="{77A988FA-EFC7-291F-4E53-2DCE8A1B88A3}"/>
                  </a:ext>
                </a:extLst>
              </p:cNvPr>
              <p:cNvSpPr/>
              <p:nvPr/>
            </p:nvSpPr>
            <p:spPr>
              <a:xfrm>
                <a:off x="3765414" y="2854036"/>
                <a:ext cx="139274" cy="117390"/>
              </a:xfrm>
              <a:custGeom>
                <a:avLst/>
                <a:gdLst/>
                <a:ahLst/>
                <a:cxnLst/>
                <a:rect l="l" t="t" r="r" b="b"/>
                <a:pathLst>
                  <a:path w="5817" h="4903" extrusionOk="0">
                    <a:moveTo>
                      <a:pt x="4475" y="0"/>
                    </a:moveTo>
                    <a:cubicBezTo>
                      <a:pt x="3211" y="1331"/>
                      <a:pt x="1746" y="2354"/>
                      <a:pt x="1" y="3071"/>
                    </a:cubicBezTo>
                    <a:cubicBezTo>
                      <a:pt x="136" y="3820"/>
                      <a:pt x="558" y="4465"/>
                      <a:pt x="1140" y="4902"/>
                    </a:cubicBezTo>
                    <a:cubicBezTo>
                      <a:pt x="2015" y="2975"/>
                      <a:pt x="3951" y="2168"/>
                      <a:pt x="5816" y="1855"/>
                    </a:cubicBezTo>
                    <a:cubicBezTo>
                      <a:pt x="5633" y="1072"/>
                      <a:pt x="5143" y="409"/>
                      <a:pt x="4475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1659;p45">
                <a:extLst>
                  <a:ext uri="{FF2B5EF4-FFF2-40B4-BE49-F238E27FC236}">
                    <a16:creationId xmlns:a16="http://schemas.microsoft.com/office/drawing/2014/main" id="{5CD6D388-F948-B549-C492-215FF51AC7EC}"/>
                  </a:ext>
                </a:extLst>
              </p:cNvPr>
              <p:cNvSpPr/>
              <p:nvPr/>
            </p:nvSpPr>
            <p:spPr>
              <a:xfrm>
                <a:off x="3773818" y="2849319"/>
                <a:ext cx="98739" cy="108867"/>
              </a:xfrm>
              <a:custGeom>
                <a:avLst/>
                <a:gdLst/>
                <a:ahLst/>
                <a:cxnLst/>
                <a:rect l="l" t="t" r="r" b="b"/>
                <a:pathLst>
                  <a:path w="4124" h="4547" extrusionOk="0">
                    <a:moveTo>
                      <a:pt x="3754" y="0"/>
                    </a:moveTo>
                    <a:cubicBezTo>
                      <a:pt x="2985" y="764"/>
                      <a:pt x="2211" y="1528"/>
                      <a:pt x="1495" y="2336"/>
                    </a:cubicBezTo>
                    <a:cubicBezTo>
                      <a:pt x="2462" y="1739"/>
                      <a:pt x="3331" y="1029"/>
                      <a:pt x="4124" y="197"/>
                    </a:cubicBezTo>
                    <a:cubicBezTo>
                      <a:pt x="4008" y="125"/>
                      <a:pt x="3884" y="58"/>
                      <a:pt x="3754" y="0"/>
                    </a:cubicBezTo>
                    <a:close/>
                    <a:moveTo>
                      <a:pt x="1" y="4219"/>
                    </a:moveTo>
                    <a:lnTo>
                      <a:pt x="1" y="4219"/>
                    </a:lnTo>
                    <a:cubicBezTo>
                      <a:pt x="69" y="4334"/>
                      <a:pt x="140" y="4441"/>
                      <a:pt x="222" y="4547"/>
                    </a:cubicBezTo>
                    <a:lnTo>
                      <a:pt x="222" y="4541"/>
                    </a:lnTo>
                    <a:cubicBezTo>
                      <a:pt x="145" y="4441"/>
                      <a:pt x="69" y="4330"/>
                      <a:pt x="1" y="4219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1660;p45">
                <a:extLst>
                  <a:ext uri="{FF2B5EF4-FFF2-40B4-BE49-F238E27FC236}">
                    <a16:creationId xmlns:a16="http://schemas.microsoft.com/office/drawing/2014/main" id="{D9799ED9-0C63-9696-8388-EFC0B015F827}"/>
                  </a:ext>
                </a:extLst>
              </p:cNvPr>
              <p:cNvSpPr/>
              <p:nvPr/>
            </p:nvSpPr>
            <p:spPr>
              <a:xfrm>
                <a:off x="3773818" y="2854036"/>
                <a:ext cx="104629" cy="104006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4344" extrusionOk="0">
                    <a:moveTo>
                      <a:pt x="4124" y="0"/>
                    </a:moveTo>
                    <a:cubicBezTo>
                      <a:pt x="3331" y="832"/>
                      <a:pt x="2462" y="1542"/>
                      <a:pt x="1495" y="2139"/>
                    </a:cubicBezTo>
                    <a:cubicBezTo>
                      <a:pt x="962" y="2735"/>
                      <a:pt x="457" y="3359"/>
                      <a:pt x="1" y="4022"/>
                    </a:cubicBezTo>
                    <a:cubicBezTo>
                      <a:pt x="69" y="4133"/>
                      <a:pt x="145" y="4244"/>
                      <a:pt x="222" y="4344"/>
                    </a:cubicBezTo>
                    <a:cubicBezTo>
                      <a:pt x="1533" y="2884"/>
                      <a:pt x="2928" y="1500"/>
                      <a:pt x="4369" y="169"/>
                    </a:cubicBezTo>
                    <a:cubicBezTo>
                      <a:pt x="4288" y="111"/>
                      <a:pt x="4210" y="53"/>
                      <a:pt x="4124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1661;p45">
                <a:extLst>
                  <a:ext uri="{FF2B5EF4-FFF2-40B4-BE49-F238E27FC236}">
                    <a16:creationId xmlns:a16="http://schemas.microsoft.com/office/drawing/2014/main" id="{C18B6D81-7F7E-2C92-784C-B8C349BFF220}"/>
                  </a:ext>
                </a:extLst>
              </p:cNvPr>
              <p:cNvSpPr/>
              <p:nvPr/>
            </p:nvSpPr>
            <p:spPr>
              <a:xfrm>
                <a:off x="3788567" y="2904531"/>
                <a:ext cx="89066" cy="71947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3005" extrusionOk="0">
                    <a:moveTo>
                      <a:pt x="3720" y="1"/>
                    </a:moveTo>
                    <a:cubicBezTo>
                      <a:pt x="3124" y="174"/>
                      <a:pt x="2547" y="414"/>
                      <a:pt x="2023" y="731"/>
                    </a:cubicBezTo>
                    <a:cubicBezTo>
                      <a:pt x="1547" y="1135"/>
                      <a:pt x="1086" y="1553"/>
                      <a:pt x="644" y="1990"/>
                    </a:cubicBezTo>
                    <a:cubicBezTo>
                      <a:pt x="466" y="2230"/>
                      <a:pt x="307" y="2500"/>
                      <a:pt x="173" y="2793"/>
                    </a:cubicBezTo>
                    <a:cubicBezTo>
                      <a:pt x="116" y="2749"/>
                      <a:pt x="58" y="2702"/>
                      <a:pt x="5" y="2654"/>
                    </a:cubicBezTo>
                    <a:cubicBezTo>
                      <a:pt x="5" y="2658"/>
                      <a:pt x="0" y="2658"/>
                      <a:pt x="0" y="2658"/>
                    </a:cubicBezTo>
                    <a:cubicBezTo>
                      <a:pt x="149" y="2789"/>
                      <a:pt x="318" y="2904"/>
                      <a:pt x="491" y="3004"/>
                    </a:cubicBezTo>
                    <a:cubicBezTo>
                      <a:pt x="1442" y="1866"/>
                      <a:pt x="2561" y="904"/>
                      <a:pt x="3720" y="1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1662;p45">
                <a:extLst>
                  <a:ext uri="{FF2B5EF4-FFF2-40B4-BE49-F238E27FC236}">
                    <a16:creationId xmlns:a16="http://schemas.microsoft.com/office/drawing/2014/main" id="{45402F27-5910-B0D8-78F0-CE19A137EC6E}"/>
                  </a:ext>
                </a:extLst>
              </p:cNvPr>
              <p:cNvSpPr/>
              <p:nvPr/>
            </p:nvSpPr>
            <p:spPr>
              <a:xfrm>
                <a:off x="3788686" y="2876135"/>
                <a:ext cx="112171" cy="95291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3980" extrusionOk="0">
                    <a:moveTo>
                      <a:pt x="4450" y="0"/>
                    </a:moveTo>
                    <a:cubicBezTo>
                      <a:pt x="3628" y="630"/>
                      <a:pt x="2806" y="1254"/>
                      <a:pt x="2018" y="1917"/>
                    </a:cubicBezTo>
                    <a:cubicBezTo>
                      <a:pt x="2542" y="1600"/>
                      <a:pt x="3119" y="1360"/>
                      <a:pt x="3715" y="1187"/>
                    </a:cubicBezTo>
                    <a:cubicBezTo>
                      <a:pt x="4037" y="937"/>
                      <a:pt x="4359" y="697"/>
                      <a:pt x="4685" y="451"/>
                    </a:cubicBezTo>
                    <a:cubicBezTo>
                      <a:pt x="4618" y="293"/>
                      <a:pt x="4541" y="144"/>
                      <a:pt x="4450" y="0"/>
                    </a:cubicBezTo>
                    <a:close/>
                    <a:moveTo>
                      <a:pt x="639" y="3176"/>
                    </a:moveTo>
                    <a:cubicBezTo>
                      <a:pt x="418" y="3392"/>
                      <a:pt x="206" y="3614"/>
                      <a:pt x="0" y="3840"/>
                    </a:cubicBezTo>
                    <a:cubicBezTo>
                      <a:pt x="53" y="3888"/>
                      <a:pt x="111" y="3935"/>
                      <a:pt x="168" y="3979"/>
                    </a:cubicBezTo>
                    <a:cubicBezTo>
                      <a:pt x="302" y="3686"/>
                      <a:pt x="461" y="3416"/>
                      <a:pt x="639" y="3176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1663;p45">
                <a:extLst>
                  <a:ext uri="{FF2B5EF4-FFF2-40B4-BE49-F238E27FC236}">
                    <a16:creationId xmlns:a16="http://schemas.microsoft.com/office/drawing/2014/main" id="{BA9F09F6-2344-A876-5BC0-1C4C96C74A13}"/>
                  </a:ext>
                </a:extLst>
              </p:cNvPr>
              <p:cNvSpPr/>
              <p:nvPr/>
            </p:nvSpPr>
            <p:spPr>
              <a:xfrm>
                <a:off x="3575933" y="3101865"/>
                <a:ext cx="103001" cy="155147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6480" extrusionOk="0">
                    <a:moveTo>
                      <a:pt x="1763" y="0"/>
                    </a:moveTo>
                    <a:cubicBezTo>
                      <a:pt x="1505" y="0"/>
                      <a:pt x="1302" y="270"/>
                      <a:pt x="1177" y="515"/>
                    </a:cubicBezTo>
                    <a:cubicBezTo>
                      <a:pt x="721" y="1485"/>
                      <a:pt x="1" y="3066"/>
                      <a:pt x="312" y="4177"/>
                    </a:cubicBezTo>
                    <a:cubicBezTo>
                      <a:pt x="615" y="5249"/>
                      <a:pt x="2210" y="5768"/>
                      <a:pt x="3086" y="6272"/>
                    </a:cubicBezTo>
                    <a:cubicBezTo>
                      <a:pt x="3271" y="6381"/>
                      <a:pt x="3510" y="6479"/>
                      <a:pt x="3718" y="6479"/>
                    </a:cubicBezTo>
                    <a:cubicBezTo>
                      <a:pt x="3860" y="6479"/>
                      <a:pt x="3988" y="6434"/>
                      <a:pt x="4075" y="6315"/>
                    </a:cubicBezTo>
                    <a:cubicBezTo>
                      <a:pt x="4301" y="6017"/>
                      <a:pt x="3998" y="5619"/>
                      <a:pt x="3743" y="5344"/>
                    </a:cubicBezTo>
                    <a:cubicBezTo>
                      <a:pt x="2653" y="4186"/>
                      <a:pt x="2077" y="2557"/>
                      <a:pt x="2201" y="971"/>
                    </a:cubicBezTo>
                    <a:cubicBezTo>
                      <a:pt x="2215" y="784"/>
                      <a:pt x="2239" y="587"/>
                      <a:pt x="2192" y="404"/>
                    </a:cubicBezTo>
                    <a:cubicBezTo>
                      <a:pt x="2148" y="216"/>
                      <a:pt x="2013" y="39"/>
                      <a:pt x="1826" y="5"/>
                    </a:cubicBezTo>
                    <a:cubicBezTo>
                      <a:pt x="1805" y="2"/>
                      <a:pt x="1784" y="0"/>
                      <a:pt x="1763" y="0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1664;p45">
                <a:extLst>
                  <a:ext uri="{FF2B5EF4-FFF2-40B4-BE49-F238E27FC236}">
                    <a16:creationId xmlns:a16="http://schemas.microsoft.com/office/drawing/2014/main" id="{61B70309-C567-B3F0-90C1-85B30271D104}"/>
                  </a:ext>
                </a:extLst>
              </p:cNvPr>
              <p:cNvSpPr/>
              <p:nvPr/>
            </p:nvSpPr>
            <p:spPr>
              <a:xfrm>
                <a:off x="3815215" y="2576949"/>
                <a:ext cx="143655" cy="149665"/>
              </a:xfrm>
              <a:custGeom>
                <a:avLst/>
                <a:gdLst/>
                <a:ahLst/>
                <a:cxnLst/>
                <a:rect l="l" t="t" r="r" b="b"/>
                <a:pathLst>
                  <a:path w="6000" h="6251" extrusionOk="0">
                    <a:moveTo>
                      <a:pt x="5999" y="1"/>
                    </a:moveTo>
                    <a:cubicBezTo>
                      <a:pt x="5768" y="366"/>
                      <a:pt x="4173" y="842"/>
                      <a:pt x="3736" y="1125"/>
                    </a:cubicBezTo>
                    <a:cubicBezTo>
                      <a:pt x="2982" y="1611"/>
                      <a:pt x="2290" y="2192"/>
                      <a:pt x="1674" y="2846"/>
                    </a:cubicBezTo>
                    <a:cubicBezTo>
                      <a:pt x="1194" y="3365"/>
                      <a:pt x="281" y="4235"/>
                      <a:pt x="141" y="4951"/>
                    </a:cubicBezTo>
                    <a:cubicBezTo>
                      <a:pt x="1" y="5653"/>
                      <a:pt x="617" y="6251"/>
                      <a:pt x="1314" y="6251"/>
                    </a:cubicBezTo>
                    <a:cubicBezTo>
                      <a:pt x="1452" y="6251"/>
                      <a:pt x="1593" y="6227"/>
                      <a:pt x="1732" y="6177"/>
                    </a:cubicBezTo>
                    <a:cubicBezTo>
                      <a:pt x="2226" y="5989"/>
                      <a:pt x="2544" y="5514"/>
                      <a:pt x="2823" y="5066"/>
                    </a:cubicBezTo>
                    <a:cubicBezTo>
                      <a:pt x="3880" y="3374"/>
                      <a:pt x="4943" y="1688"/>
                      <a:pt x="5999" y="1"/>
                    </a:cubicBez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1665;p45">
                <a:extLst>
                  <a:ext uri="{FF2B5EF4-FFF2-40B4-BE49-F238E27FC236}">
                    <a16:creationId xmlns:a16="http://schemas.microsoft.com/office/drawing/2014/main" id="{DB9DF4A1-69A8-E2F8-6471-0315A986A71F}"/>
                  </a:ext>
                </a:extLst>
              </p:cNvPr>
              <p:cNvSpPr/>
              <p:nvPr/>
            </p:nvSpPr>
            <p:spPr>
              <a:xfrm>
                <a:off x="3382502" y="3467658"/>
                <a:ext cx="54110" cy="51428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148" extrusionOk="0">
                    <a:moveTo>
                      <a:pt x="1131" y="0"/>
                    </a:moveTo>
                    <a:lnTo>
                      <a:pt x="779" y="706"/>
                    </a:lnTo>
                    <a:lnTo>
                      <a:pt x="0" y="821"/>
                    </a:lnTo>
                    <a:lnTo>
                      <a:pt x="563" y="1369"/>
                    </a:lnTo>
                    <a:lnTo>
                      <a:pt x="433" y="2148"/>
                    </a:lnTo>
                    <a:lnTo>
                      <a:pt x="433" y="2148"/>
                    </a:lnTo>
                    <a:lnTo>
                      <a:pt x="1131" y="1782"/>
                    </a:lnTo>
                    <a:lnTo>
                      <a:pt x="1827" y="2148"/>
                    </a:lnTo>
                    <a:lnTo>
                      <a:pt x="1697" y="1369"/>
                    </a:lnTo>
                    <a:lnTo>
                      <a:pt x="2260" y="821"/>
                    </a:lnTo>
                    <a:lnTo>
                      <a:pt x="1481" y="706"/>
                    </a:lnTo>
                    <a:lnTo>
                      <a:pt x="1131" y="0"/>
                    </a:ln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1666;p45">
                <a:extLst>
                  <a:ext uri="{FF2B5EF4-FFF2-40B4-BE49-F238E27FC236}">
                    <a16:creationId xmlns:a16="http://schemas.microsoft.com/office/drawing/2014/main" id="{EFD1ED84-D22B-6D3A-F5BE-8E29FCBF7F16}"/>
                  </a:ext>
                </a:extLst>
              </p:cNvPr>
              <p:cNvSpPr/>
              <p:nvPr/>
            </p:nvSpPr>
            <p:spPr>
              <a:xfrm>
                <a:off x="3834345" y="3505032"/>
                <a:ext cx="34429" cy="35363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1477" extrusionOk="0">
                    <a:moveTo>
                      <a:pt x="851" y="1"/>
                    </a:moveTo>
                    <a:lnTo>
                      <a:pt x="515" y="394"/>
                    </a:lnTo>
                    <a:lnTo>
                      <a:pt x="1" y="347"/>
                    </a:lnTo>
                    <a:lnTo>
                      <a:pt x="1" y="347"/>
                    </a:lnTo>
                    <a:lnTo>
                      <a:pt x="274" y="784"/>
                    </a:lnTo>
                    <a:lnTo>
                      <a:pt x="68" y="1259"/>
                    </a:lnTo>
                    <a:lnTo>
                      <a:pt x="568" y="1135"/>
                    </a:lnTo>
                    <a:lnTo>
                      <a:pt x="952" y="1476"/>
                    </a:lnTo>
                    <a:lnTo>
                      <a:pt x="990" y="962"/>
                    </a:lnTo>
                    <a:lnTo>
                      <a:pt x="1438" y="702"/>
                    </a:lnTo>
                    <a:lnTo>
                      <a:pt x="961" y="505"/>
                    </a:lnTo>
                    <a:lnTo>
                      <a:pt x="851" y="1"/>
                    </a:lnTo>
                    <a:close/>
                  </a:path>
                </a:pathLst>
              </a:custGeom>
              <a:noFill/>
              <a:ln w="1143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67;p45">
              <a:extLst>
                <a:ext uri="{FF2B5EF4-FFF2-40B4-BE49-F238E27FC236}">
                  <a16:creationId xmlns:a16="http://schemas.microsoft.com/office/drawing/2014/main" id="{63740CE8-5E94-4D90-9BE0-9F279BF54453}"/>
                </a:ext>
              </a:extLst>
            </p:cNvPr>
            <p:cNvGrpSpPr/>
            <p:nvPr/>
          </p:nvGrpSpPr>
          <p:grpSpPr>
            <a:xfrm rot="-759759">
              <a:off x="701435" y="2803379"/>
              <a:ext cx="375282" cy="367075"/>
              <a:chOff x="488084" y="3164562"/>
              <a:chExt cx="535235" cy="523530"/>
            </a:xfrm>
          </p:grpSpPr>
          <p:grpSp>
            <p:nvGrpSpPr>
              <p:cNvPr id="2369" name="Google Shape;1668;p45">
                <a:extLst>
                  <a:ext uri="{FF2B5EF4-FFF2-40B4-BE49-F238E27FC236}">
                    <a16:creationId xmlns:a16="http://schemas.microsoft.com/office/drawing/2014/main" id="{847F0774-FB32-C88B-A847-0A04978759A0}"/>
                  </a:ext>
                </a:extLst>
              </p:cNvPr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371" name="Google Shape;1669;p45">
                  <a:extLst>
                    <a:ext uri="{FF2B5EF4-FFF2-40B4-BE49-F238E27FC236}">
                      <a16:creationId xmlns:a16="http://schemas.microsoft.com/office/drawing/2014/main" id="{FED05DC3-2CBB-5AC1-0701-5C6342EC1FAF}"/>
                    </a:ext>
                  </a:extLst>
                </p:cNvPr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1670;p45">
                  <a:extLst>
                    <a:ext uri="{FF2B5EF4-FFF2-40B4-BE49-F238E27FC236}">
                      <a16:creationId xmlns:a16="http://schemas.microsoft.com/office/drawing/2014/main" id="{0F6B6D52-0A62-64F9-2BF0-431D45DE21E2}"/>
                    </a:ext>
                  </a:extLst>
                </p:cNvPr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1671;p45">
                  <a:extLst>
                    <a:ext uri="{FF2B5EF4-FFF2-40B4-BE49-F238E27FC236}">
                      <a16:creationId xmlns:a16="http://schemas.microsoft.com/office/drawing/2014/main" id="{092C8934-4B0A-6FAD-5A84-F302FE081D16}"/>
                    </a:ext>
                  </a:extLst>
                </p:cNvPr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1672;p45">
                  <a:extLst>
                    <a:ext uri="{FF2B5EF4-FFF2-40B4-BE49-F238E27FC236}">
                      <a16:creationId xmlns:a16="http://schemas.microsoft.com/office/drawing/2014/main" id="{C43263DF-3F03-90B9-BA05-8A9B0CEE7D6A}"/>
                    </a:ext>
                  </a:extLst>
                </p:cNvPr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1673;p45">
                  <a:extLst>
                    <a:ext uri="{FF2B5EF4-FFF2-40B4-BE49-F238E27FC236}">
                      <a16:creationId xmlns:a16="http://schemas.microsoft.com/office/drawing/2014/main" id="{A9CC697A-BEF2-7811-2717-6FAA9EE72011}"/>
                    </a:ext>
                  </a:extLst>
                </p:cNvPr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1674;p45">
                  <a:extLst>
                    <a:ext uri="{FF2B5EF4-FFF2-40B4-BE49-F238E27FC236}">
                      <a16:creationId xmlns:a16="http://schemas.microsoft.com/office/drawing/2014/main" id="{77376D28-0AD8-D5B9-1B7F-1F005FEC51FD}"/>
                    </a:ext>
                  </a:extLst>
                </p:cNvPr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1675;p45">
                  <a:extLst>
                    <a:ext uri="{FF2B5EF4-FFF2-40B4-BE49-F238E27FC236}">
                      <a16:creationId xmlns:a16="http://schemas.microsoft.com/office/drawing/2014/main" id="{9A3079C2-5C47-0533-9C24-0130ABAAA9E9}"/>
                    </a:ext>
                  </a:extLst>
                </p:cNvPr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1676;p45">
                  <a:extLst>
                    <a:ext uri="{FF2B5EF4-FFF2-40B4-BE49-F238E27FC236}">
                      <a16:creationId xmlns:a16="http://schemas.microsoft.com/office/drawing/2014/main" id="{836C69BB-B0C7-A9F7-1514-79174CEDA213}"/>
                    </a:ext>
                  </a:extLst>
                </p:cNvPr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1677;p45">
                  <a:extLst>
                    <a:ext uri="{FF2B5EF4-FFF2-40B4-BE49-F238E27FC236}">
                      <a16:creationId xmlns:a16="http://schemas.microsoft.com/office/drawing/2014/main" id="{41090FC4-8789-5B81-F894-2953E9CF0CA4}"/>
                    </a:ext>
                  </a:extLst>
                </p:cNvPr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1678;p45">
                  <a:extLst>
                    <a:ext uri="{FF2B5EF4-FFF2-40B4-BE49-F238E27FC236}">
                      <a16:creationId xmlns:a16="http://schemas.microsoft.com/office/drawing/2014/main" id="{25FF5E64-0A1D-13A8-05DB-4518A5077B33}"/>
                    </a:ext>
                  </a:extLst>
                </p:cNvPr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1679;p45">
                  <a:extLst>
                    <a:ext uri="{FF2B5EF4-FFF2-40B4-BE49-F238E27FC236}">
                      <a16:creationId xmlns:a16="http://schemas.microsoft.com/office/drawing/2014/main" id="{FF927D82-B8F8-5E36-6DC2-1A07EACC180D}"/>
                    </a:ext>
                  </a:extLst>
                </p:cNvPr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0" name="Google Shape;1680;p45">
                <a:extLst>
                  <a:ext uri="{FF2B5EF4-FFF2-40B4-BE49-F238E27FC236}">
                    <a16:creationId xmlns:a16="http://schemas.microsoft.com/office/drawing/2014/main" id="{1B5761BF-7C46-8C61-C5D3-379562F8073A}"/>
                  </a:ext>
                </a:extLst>
              </p:cNvPr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681;p45">
              <a:extLst>
                <a:ext uri="{FF2B5EF4-FFF2-40B4-BE49-F238E27FC236}">
                  <a16:creationId xmlns:a16="http://schemas.microsoft.com/office/drawing/2014/main" id="{F77EAD21-1E26-F4DC-41CD-93B5EE071A95}"/>
                </a:ext>
              </a:extLst>
            </p:cNvPr>
            <p:cNvGrpSpPr/>
            <p:nvPr/>
          </p:nvGrpSpPr>
          <p:grpSpPr>
            <a:xfrm rot="1189477">
              <a:off x="976640" y="2133606"/>
              <a:ext cx="295913" cy="289441"/>
              <a:chOff x="488084" y="3164562"/>
              <a:chExt cx="535235" cy="523530"/>
            </a:xfrm>
          </p:grpSpPr>
          <p:grpSp>
            <p:nvGrpSpPr>
              <p:cNvPr id="52" name="Google Shape;1682;p45">
                <a:extLst>
                  <a:ext uri="{FF2B5EF4-FFF2-40B4-BE49-F238E27FC236}">
                    <a16:creationId xmlns:a16="http://schemas.microsoft.com/office/drawing/2014/main" id="{28605B7C-E408-B0BE-4686-29B12B0D19A1}"/>
                  </a:ext>
                </a:extLst>
              </p:cNvPr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54" name="Google Shape;1683;p45">
                  <a:extLst>
                    <a:ext uri="{FF2B5EF4-FFF2-40B4-BE49-F238E27FC236}">
                      <a16:creationId xmlns:a16="http://schemas.microsoft.com/office/drawing/2014/main" id="{6F234F95-BAC4-D6DC-F369-8EAF9C921EA8}"/>
                    </a:ext>
                  </a:extLst>
                </p:cNvPr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684;p45">
                  <a:extLst>
                    <a:ext uri="{FF2B5EF4-FFF2-40B4-BE49-F238E27FC236}">
                      <a16:creationId xmlns:a16="http://schemas.microsoft.com/office/drawing/2014/main" id="{2FD6E9B3-1F64-2160-14CF-BAF802B26DBE}"/>
                    </a:ext>
                  </a:extLst>
                </p:cNvPr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685;p45">
                  <a:extLst>
                    <a:ext uri="{FF2B5EF4-FFF2-40B4-BE49-F238E27FC236}">
                      <a16:creationId xmlns:a16="http://schemas.microsoft.com/office/drawing/2014/main" id="{6F333F2B-69FD-DB24-92B3-5E05013C4E83}"/>
                    </a:ext>
                  </a:extLst>
                </p:cNvPr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686;p45">
                  <a:extLst>
                    <a:ext uri="{FF2B5EF4-FFF2-40B4-BE49-F238E27FC236}">
                      <a16:creationId xmlns:a16="http://schemas.microsoft.com/office/drawing/2014/main" id="{AD59CB89-5D27-8B24-AF9C-3DEE49511CF3}"/>
                    </a:ext>
                  </a:extLst>
                </p:cNvPr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687;p45">
                  <a:extLst>
                    <a:ext uri="{FF2B5EF4-FFF2-40B4-BE49-F238E27FC236}">
                      <a16:creationId xmlns:a16="http://schemas.microsoft.com/office/drawing/2014/main" id="{C958B243-329D-0B53-A6C5-15D6399FE364}"/>
                    </a:ext>
                  </a:extLst>
                </p:cNvPr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688;p45">
                  <a:extLst>
                    <a:ext uri="{FF2B5EF4-FFF2-40B4-BE49-F238E27FC236}">
                      <a16:creationId xmlns:a16="http://schemas.microsoft.com/office/drawing/2014/main" id="{087A21AA-AE23-D8A6-4EB9-274DBEFBAA9C}"/>
                    </a:ext>
                  </a:extLst>
                </p:cNvPr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689;p45">
                  <a:extLst>
                    <a:ext uri="{FF2B5EF4-FFF2-40B4-BE49-F238E27FC236}">
                      <a16:creationId xmlns:a16="http://schemas.microsoft.com/office/drawing/2014/main" id="{AE08F32D-8367-AA27-7CBB-FC66C183B43F}"/>
                    </a:ext>
                  </a:extLst>
                </p:cNvPr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690;p45">
                  <a:extLst>
                    <a:ext uri="{FF2B5EF4-FFF2-40B4-BE49-F238E27FC236}">
                      <a16:creationId xmlns:a16="http://schemas.microsoft.com/office/drawing/2014/main" id="{87B6F65B-E409-80DA-2422-17D1ECD6A337}"/>
                    </a:ext>
                  </a:extLst>
                </p:cNvPr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691;p45">
                  <a:extLst>
                    <a:ext uri="{FF2B5EF4-FFF2-40B4-BE49-F238E27FC236}">
                      <a16:creationId xmlns:a16="http://schemas.microsoft.com/office/drawing/2014/main" id="{382D4699-512B-8411-110D-2A302EE6D626}"/>
                    </a:ext>
                  </a:extLst>
                </p:cNvPr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692;p45">
                  <a:extLst>
                    <a:ext uri="{FF2B5EF4-FFF2-40B4-BE49-F238E27FC236}">
                      <a16:creationId xmlns:a16="http://schemas.microsoft.com/office/drawing/2014/main" id="{D3877E64-9D68-7AC3-9DEC-833C56528744}"/>
                    </a:ext>
                  </a:extLst>
                </p:cNvPr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1693;p45">
                  <a:extLst>
                    <a:ext uri="{FF2B5EF4-FFF2-40B4-BE49-F238E27FC236}">
                      <a16:creationId xmlns:a16="http://schemas.microsoft.com/office/drawing/2014/main" id="{2E28508B-5380-D04A-8B39-593CB54295AE}"/>
                    </a:ext>
                  </a:extLst>
                </p:cNvPr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" name="Google Shape;1694;p45">
                <a:extLst>
                  <a:ext uri="{FF2B5EF4-FFF2-40B4-BE49-F238E27FC236}">
                    <a16:creationId xmlns:a16="http://schemas.microsoft.com/office/drawing/2014/main" id="{2A6A2770-84D0-2A51-283F-06E5086883E2}"/>
                  </a:ext>
                </a:extLst>
              </p:cNvPr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95;p45">
              <a:extLst>
                <a:ext uri="{FF2B5EF4-FFF2-40B4-BE49-F238E27FC236}">
                  <a16:creationId xmlns:a16="http://schemas.microsoft.com/office/drawing/2014/main" id="{6EC3C17B-3395-2C04-7294-8A2EDEA226EB}"/>
                </a:ext>
              </a:extLst>
            </p:cNvPr>
            <p:cNvGrpSpPr/>
            <p:nvPr/>
          </p:nvGrpSpPr>
          <p:grpSpPr>
            <a:xfrm>
              <a:off x="1238222" y="912235"/>
              <a:ext cx="2013000" cy="3319033"/>
              <a:chOff x="3372039" y="2510461"/>
              <a:chExt cx="678052" cy="1117971"/>
            </a:xfrm>
          </p:grpSpPr>
          <p:sp>
            <p:nvSpPr>
              <p:cNvPr id="28" name="Google Shape;1696;p45">
                <a:extLst>
                  <a:ext uri="{FF2B5EF4-FFF2-40B4-BE49-F238E27FC236}">
                    <a16:creationId xmlns:a16="http://schemas.microsoft.com/office/drawing/2014/main" id="{3A863852-9D3A-3D69-5D0A-2AE3065A795C}"/>
                  </a:ext>
                </a:extLst>
              </p:cNvPr>
              <p:cNvSpPr/>
              <p:nvPr/>
            </p:nvSpPr>
            <p:spPr>
              <a:xfrm>
                <a:off x="3910336" y="3530327"/>
                <a:ext cx="54086" cy="51572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154" extrusionOk="0">
                    <a:moveTo>
                      <a:pt x="1129" y="0"/>
                    </a:moveTo>
                    <a:lnTo>
                      <a:pt x="779" y="707"/>
                    </a:lnTo>
                    <a:lnTo>
                      <a:pt x="0" y="822"/>
                    </a:lnTo>
                    <a:lnTo>
                      <a:pt x="563" y="1375"/>
                    </a:lnTo>
                    <a:lnTo>
                      <a:pt x="433" y="2153"/>
                    </a:lnTo>
                    <a:lnTo>
                      <a:pt x="1129" y="1783"/>
                    </a:lnTo>
                    <a:lnTo>
                      <a:pt x="1826" y="2153"/>
                    </a:lnTo>
                    <a:lnTo>
                      <a:pt x="1697" y="1375"/>
                    </a:lnTo>
                    <a:lnTo>
                      <a:pt x="2259" y="822"/>
                    </a:lnTo>
                    <a:lnTo>
                      <a:pt x="1480" y="707"/>
                    </a:lnTo>
                    <a:lnTo>
                      <a:pt x="1129" y="0"/>
                    </a:ln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97;p45">
                <a:extLst>
                  <a:ext uri="{FF2B5EF4-FFF2-40B4-BE49-F238E27FC236}">
                    <a16:creationId xmlns:a16="http://schemas.microsoft.com/office/drawing/2014/main" id="{276E6F99-9F34-6B89-B254-610415F27578}"/>
                  </a:ext>
                </a:extLst>
              </p:cNvPr>
              <p:cNvSpPr/>
              <p:nvPr/>
            </p:nvSpPr>
            <p:spPr>
              <a:xfrm>
                <a:off x="3372039" y="3277866"/>
                <a:ext cx="521348" cy="350566"/>
              </a:xfrm>
              <a:custGeom>
                <a:avLst/>
                <a:gdLst/>
                <a:ahLst/>
                <a:cxnLst/>
                <a:rect l="l" t="t" r="r" b="b"/>
                <a:pathLst>
                  <a:path w="21775" h="14642" extrusionOk="0">
                    <a:moveTo>
                      <a:pt x="9260" y="1"/>
                    </a:moveTo>
                    <a:cubicBezTo>
                      <a:pt x="9210" y="1"/>
                      <a:pt x="9161" y="1"/>
                      <a:pt x="9112" y="2"/>
                    </a:cubicBezTo>
                    <a:cubicBezTo>
                      <a:pt x="8382" y="21"/>
                      <a:pt x="7670" y="468"/>
                      <a:pt x="7271" y="1156"/>
                    </a:cubicBezTo>
                    <a:cubicBezTo>
                      <a:pt x="6867" y="1848"/>
                      <a:pt x="6791" y="2760"/>
                      <a:pt x="7069" y="3520"/>
                    </a:cubicBezTo>
                    <a:cubicBezTo>
                      <a:pt x="6763" y="3393"/>
                      <a:pt x="6435" y="3330"/>
                      <a:pt x="6108" y="3330"/>
                    </a:cubicBezTo>
                    <a:cubicBezTo>
                      <a:pt x="5470" y="3330"/>
                      <a:pt x="4832" y="3569"/>
                      <a:pt x="4349" y="4039"/>
                    </a:cubicBezTo>
                    <a:cubicBezTo>
                      <a:pt x="3624" y="4755"/>
                      <a:pt x="3278" y="5927"/>
                      <a:pt x="3484" y="6990"/>
                    </a:cubicBezTo>
                    <a:cubicBezTo>
                      <a:pt x="3342" y="6925"/>
                      <a:pt x="3184" y="6895"/>
                      <a:pt x="3020" y="6895"/>
                    </a:cubicBezTo>
                    <a:cubicBezTo>
                      <a:pt x="2454" y="6895"/>
                      <a:pt x="1816" y="7247"/>
                      <a:pt x="1514" y="7735"/>
                    </a:cubicBezTo>
                    <a:cubicBezTo>
                      <a:pt x="1120" y="8360"/>
                      <a:pt x="1168" y="9287"/>
                      <a:pt x="1619" y="9864"/>
                    </a:cubicBezTo>
                    <a:cubicBezTo>
                      <a:pt x="851" y="10152"/>
                      <a:pt x="197" y="10978"/>
                      <a:pt x="97" y="11882"/>
                    </a:cubicBezTo>
                    <a:cubicBezTo>
                      <a:pt x="0" y="12790"/>
                      <a:pt x="390" y="13741"/>
                      <a:pt x="1072" y="14236"/>
                    </a:cubicBezTo>
                    <a:cubicBezTo>
                      <a:pt x="1279" y="14235"/>
                      <a:pt x="1486" y="14235"/>
                      <a:pt x="1693" y="14235"/>
                    </a:cubicBezTo>
                    <a:cubicBezTo>
                      <a:pt x="8103" y="14235"/>
                      <a:pt x="14441" y="14641"/>
                      <a:pt x="20851" y="14641"/>
                    </a:cubicBezTo>
                    <a:cubicBezTo>
                      <a:pt x="21058" y="14641"/>
                      <a:pt x="21265" y="14641"/>
                      <a:pt x="21472" y="14640"/>
                    </a:cubicBezTo>
                    <a:cubicBezTo>
                      <a:pt x="21703" y="14083"/>
                      <a:pt x="21774" y="13377"/>
                      <a:pt x="21703" y="12685"/>
                    </a:cubicBezTo>
                    <a:lnTo>
                      <a:pt x="21703" y="12685"/>
                    </a:lnTo>
                    <a:cubicBezTo>
                      <a:pt x="21463" y="12695"/>
                      <a:pt x="21224" y="12700"/>
                      <a:pt x="20985" y="12700"/>
                    </a:cubicBezTo>
                    <a:cubicBezTo>
                      <a:pt x="16172" y="12700"/>
                      <a:pt x="11590" y="10657"/>
                      <a:pt x="9515" y="5923"/>
                    </a:cubicBezTo>
                    <a:cubicBezTo>
                      <a:pt x="8583" y="4053"/>
                      <a:pt x="8646" y="1790"/>
                      <a:pt x="9703" y="16"/>
                    </a:cubicBezTo>
                    <a:cubicBezTo>
                      <a:pt x="9555" y="6"/>
                      <a:pt x="9407" y="1"/>
                      <a:pt x="9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98;p45">
                <a:extLst>
                  <a:ext uri="{FF2B5EF4-FFF2-40B4-BE49-F238E27FC236}">
                    <a16:creationId xmlns:a16="http://schemas.microsoft.com/office/drawing/2014/main" id="{35920733-5882-4994-B1D5-D544CAEF3B00}"/>
                  </a:ext>
                </a:extLst>
              </p:cNvPr>
              <p:cNvSpPr/>
              <p:nvPr/>
            </p:nvSpPr>
            <p:spPr>
              <a:xfrm>
                <a:off x="3489070" y="3343612"/>
                <a:ext cx="35435" cy="3373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09" extrusionOk="0">
                    <a:moveTo>
                      <a:pt x="739" y="0"/>
                    </a:moveTo>
                    <a:lnTo>
                      <a:pt x="509" y="462"/>
                    </a:lnTo>
                    <a:lnTo>
                      <a:pt x="0" y="539"/>
                    </a:lnTo>
                    <a:lnTo>
                      <a:pt x="370" y="899"/>
                    </a:lnTo>
                    <a:lnTo>
                      <a:pt x="284" y="1409"/>
                    </a:lnTo>
                    <a:lnTo>
                      <a:pt x="739" y="1168"/>
                    </a:lnTo>
                    <a:lnTo>
                      <a:pt x="1196" y="1409"/>
                    </a:lnTo>
                    <a:lnTo>
                      <a:pt x="1110" y="899"/>
                    </a:lnTo>
                    <a:lnTo>
                      <a:pt x="1480" y="539"/>
                    </a:lnTo>
                    <a:lnTo>
                      <a:pt x="970" y="462"/>
                    </a:lnTo>
                    <a:lnTo>
                      <a:pt x="739" y="0"/>
                    </a:ln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99;p45">
                <a:extLst>
                  <a:ext uri="{FF2B5EF4-FFF2-40B4-BE49-F238E27FC236}">
                    <a16:creationId xmlns:a16="http://schemas.microsoft.com/office/drawing/2014/main" id="{D2FF18A4-688F-3359-2112-2FBF95BD9ACF}"/>
                  </a:ext>
                </a:extLst>
              </p:cNvPr>
              <p:cNvSpPr/>
              <p:nvPr/>
            </p:nvSpPr>
            <p:spPr>
              <a:xfrm>
                <a:off x="3562574" y="3244778"/>
                <a:ext cx="213447" cy="126249"/>
              </a:xfrm>
              <a:custGeom>
                <a:avLst/>
                <a:gdLst/>
                <a:ahLst/>
                <a:cxnLst/>
                <a:rect l="l" t="t" r="r" b="b"/>
                <a:pathLst>
                  <a:path w="8915" h="5273" extrusionOk="0">
                    <a:moveTo>
                      <a:pt x="765" y="0"/>
                    </a:moveTo>
                    <a:cubicBezTo>
                      <a:pt x="260" y="630"/>
                      <a:pt x="0" y="966"/>
                      <a:pt x="140" y="1764"/>
                    </a:cubicBezTo>
                    <a:cubicBezTo>
                      <a:pt x="2495" y="3148"/>
                      <a:pt x="5445" y="4628"/>
                      <a:pt x="8103" y="5272"/>
                    </a:cubicBezTo>
                    <a:cubicBezTo>
                      <a:pt x="8814" y="4907"/>
                      <a:pt x="8915" y="4008"/>
                      <a:pt x="8704" y="3244"/>
                    </a:cubicBezTo>
                    <a:cubicBezTo>
                      <a:pt x="5858" y="2677"/>
                      <a:pt x="3360" y="1293"/>
                      <a:pt x="765" y="0"/>
                    </a:cubicBezTo>
                    <a:close/>
                  </a:path>
                </a:pathLst>
              </a:custGeom>
              <a:solidFill>
                <a:srgbClr val="5133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700;p45">
                <a:extLst>
                  <a:ext uri="{FF2B5EF4-FFF2-40B4-BE49-F238E27FC236}">
                    <a16:creationId xmlns:a16="http://schemas.microsoft.com/office/drawing/2014/main" id="{74E4C553-27C4-4485-79D3-90D659C532FB}"/>
                  </a:ext>
                </a:extLst>
              </p:cNvPr>
              <p:cNvSpPr/>
              <p:nvPr/>
            </p:nvSpPr>
            <p:spPr>
              <a:xfrm>
                <a:off x="3810761" y="2854730"/>
                <a:ext cx="239329" cy="596599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24918" extrusionOk="0">
                    <a:moveTo>
                      <a:pt x="7666" y="0"/>
                    </a:moveTo>
                    <a:lnTo>
                      <a:pt x="7666" y="0"/>
                    </a:lnTo>
                    <a:cubicBezTo>
                      <a:pt x="6060" y="7089"/>
                      <a:pt x="3701" y="13951"/>
                      <a:pt x="1" y="20208"/>
                    </a:cubicBezTo>
                    <a:cubicBezTo>
                      <a:pt x="457" y="21668"/>
                      <a:pt x="961" y="23452"/>
                      <a:pt x="1418" y="24917"/>
                    </a:cubicBezTo>
                    <a:cubicBezTo>
                      <a:pt x="7545" y="18406"/>
                      <a:pt x="9996" y="8635"/>
                      <a:pt x="7666" y="0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701;p45">
                <a:extLst>
                  <a:ext uri="{FF2B5EF4-FFF2-40B4-BE49-F238E27FC236}">
                    <a16:creationId xmlns:a16="http://schemas.microsoft.com/office/drawing/2014/main" id="{1410BD61-2E4D-FE0F-BAE9-F4F69150F97C}"/>
                  </a:ext>
                </a:extLst>
              </p:cNvPr>
              <p:cNvSpPr/>
              <p:nvPr/>
            </p:nvSpPr>
            <p:spPr>
              <a:xfrm>
                <a:off x="3876244" y="3114530"/>
                <a:ext cx="130606" cy="98523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4115" extrusionOk="0">
                    <a:moveTo>
                      <a:pt x="5455" y="0"/>
                    </a:moveTo>
                    <a:lnTo>
                      <a:pt x="5455" y="0"/>
                    </a:lnTo>
                    <a:cubicBezTo>
                      <a:pt x="3993" y="668"/>
                      <a:pt x="2499" y="1191"/>
                      <a:pt x="1052" y="1668"/>
                    </a:cubicBezTo>
                    <a:cubicBezTo>
                      <a:pt x="715" y="2489"/>
                      <a:pt x="369" y="3307"/>
                      <a:pt x="0" y="4114"/>
                    </a:cubicBezTo>
                    <a:cubicBezTo>
                      <a:pt x="1633" y="3340"/>
                      <a:pt x="3335" y="2888"/>
                      <a:pt x="5007" y="2283"/>
                    </a:cubicBezTo>
                    <a:cubicBezTo>
                      <a:pt x="5195" y="1533"/>
                      <a:pt x="5335" y="769"/>
                      <a:pt x="5455" y="0"/>
                    </a:cubicBezTo>
                    <a:close/>
                  </a:path>
                </a:pathLst>
              </a:custGeom>
              <a:solidFill>
                <a:srgbClr val="5133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702;p45">
                <a:extLst>
                  <a:ext uri="{FF2B5EF4-FFF2-40B4-BE49-F238E27FC236}">
                    <a16:creationId xmlns:a16="http://schemas.microsoft.com/office/drawing/2014/main" id="{A2F9B2A7-D89A-5985-5F83-090888770EF3}"/>
                  </a:ext>
                </a:extLst>
              </p:cNvPr>
              <p:cNvSpPr/>
              <p:nvPr/>
            </p:nvSpPr>
            <p:spPr>
              <a:xfrm>
                <a:off x="3542318" y="2510461"/>
                <a:ext cx="500757" cy="829608"/>
              </a:xfrm>
              <a:custGeom>
                <a:avLst/>
                <a:gdLst/>
                <a:ahLst/>
                <a:cxnLst/>
                <a:rect l="l" t="t" r="r" b="b"/>
                <a:pathLst>
                  <a:path w="20915" h="34650" extrusionOk="0">
                    <a:moveTo>
                      <a:pt x="19012" y="0"/>
                    </a:moveTo>
                    <a:lnTo>
                      <a:pt x="19012" y="0"/>
                    </a:lnTo>
                    <a:cubicBezTo>
                      <a:pt x="8343" y="6002"/>
                      <a:pt x="995" y="17436"/>
                      <a:pt x="1" y="29632"/>
                    </a:cubicBezTo>
                    <a:cubicBezTo>
                      <a:pt x="3273" y="32131"/>
                      <a:pt x="7127" y="33861"/>
                      <a:pt x="11169" y="34650"/>
                    </a:cubicBezTo>
                    <a:cubicBezTo>
                      <a:pt x="17729" y="24279"/>
                      <a:pt x="20915" y="12126"/>
                      <a:pt x="19012" y="0"/>
                    </a:cubicBezTo>
                    <a:close/>
                  </a:path>
                </a:pathLst>
              </a:custGeom>
              <a:solidFill>
                <a:srgbClr val="EE7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703;p45">
                <a:extLst>
                  <a:ext uri="{FF2B5EF4-FFF2-40B4-BE49-F238E27FC236}">
                    <a16:creationId xmlns:a16="http://schemas.microsoft.com/office/drawing/2014/main" id="{2E8CCB46-93B1-1205-2486-3C47141A4FB2}"/>
                  </a:ext>
                </a:extLst>
              </p:cNvPr>
              <p:cNvSpPr/>
              <p:nvPr/>
            </p:nvSpPr>
            <p:spPr>
              <a:xfrm>
                <a:off x="3756556" y="2510461"/>
                <a:ext cx="257885" cy="302394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12630" extrusionOk="0">
                    <a:moveTo>
                      <a:pt x="10064" y="0"/>
                    </a:moveTo>
                    <a:cubicBezTo>
                      <a:pt x="6233" y="2158"/>
                      <a:pt x="2837" y="5013"/>
                      <a:pt x="1" y="8353"/>
                    </a:cubicBezTo>
                    <a:cubicBezTo>
                      <a:pt x="2879" y="10741"/>
                      <a:pt x="6484" y="11981"/>
                      <a:pt x="10266" y="12630"/>
                    </a:cubicBezTo>
                    <a:cubicBezTo>
                      <a:pt x="10771" y="8468"/>
                      <a:pt x="10727" y="4234"/>
                      <a:pt x="10064" y="0"/>
                    </a:cubicBezTo>
                    <a:close/>
                  </a:path>
                </a:pathLst>
              </a:custGeom>
              <a:solidFill>
                <a:srgbClr val="1F2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704;p45">
                <a:extLst>
                  <a:ext uri="{FF2B5EF4-FFF2-40B4-BE49-F238E27FC236}">
                    <a16:creationId xmlns:a16="http://schemas.microsoft.com/office/drawing/2014/main" id="{31FF46F8-F4B4-196A-5A74-A20D898B0995}"/>
                  </a:ext>
                </a:extLst>
              </p:cNvPr>
              <p:cNvSpPr/>
              <p:nvPr/>
            </p:nvSpPr>
            <p:spPr>
              <a:xfrm>
                <a:off x="3436923" y="2741147"/>
                <a:ext cx="294684" cy="541723"/>
              </a:xfrm>
              <a:custGeom>
                <a:avLst/>
                <a:gdLst/>
                <a:ahLst/>
                <a:cxnLst/>
                <a:rect l="l" t="t" r="r" b="b"/>
                <a:pathLst>
                  <a:path w="12308" h="22626" extrusionOk="0">
                    <a:moveTo>
                      <a:pt x="12308" y="0"/>
                    </a:moveTo>
                    <a:lnTo>
                      <a:pt x="12308" y="0"/>
                    </a:lnTo>
                    <a:cubicBezTo>
                      <a:pt x="4768" y="4816"/>
                      <a:pt x="0" y="13683"/>
                      <a:pt x="145" y="22626"/>
                    </a:cubicBezTo>
                    <a:cubicBezTo>
                      <a:pt x="1471" y="21852"/>
                      <a:pt x="3043" y="20876"/>
                      <a:pt x="4365" y="20098"/>
                    </a:cubicBezTo>
                    <a:cubicBezTo>
                      <a:pt x="5845" y="12986"/>
                      <a:pt x="8723" y="6320"/>
                      <a:pt x="12308" y="0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05;p45">
                <a:extLst>
                  <a:ext uri="{FF2B5EF4-FFF2-40B4-BE49-F238E27FC236}">
                    <a16:creationId xmlns:a16="http://schemas.microsoft.com/office/drawing/2014/main" id="{8FD28681-73AB-43E3-C140-F5316A575ABA}"/>
                  </a:ext>
                </a:extLst>
              </p:cNvPr>
              <p:cNvSpPr/>
              <p:nvPr/>
            </p:nvSpPr>
            <p:spPr>
              <a:xfrm>
                <a:off x="3464218" y="3002910"/>
                <a:ext cx="142458" cy="101971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4259" extrusionOk="0">
                    <a:moveTo>
                      <a:pt x="5949" y="0"/>
                    </a:moveTo>
                    <a:lnTo>
                      <a:pt x="5949" y="0"/>
                    </a:lnTo>
                    <a:cubicBezTo>
                      <a:pt x="4383" y="288"/>
                      <a:pt x="2821" y="490"/>
                      <a:pt x="1254" y="789"/>
                    </a:cubicBezTo>
                    <a:cubicBezTo>
                      <a:pt x="759" y="1918"/>
                      <a:pt x="336" y="3076"/>
                      <a:pt x="0" y="4258"/>
                    </a:cubicBezTo>
                    <a:cubicBezTo>
                      <a:pt x="1686" y="3633"/>
                      <a:pt x="3369" y="2990"/>
                      <a:pt x="5051" y="2475"/>
                    </a:cubicBezTo>
                    <a:cubicBezTo>
                      <a:pt x="5334" y="1644"/>
                      <a:pt x="5636" y="822"/>
                      <a:pt x="5949" y="0"/>
                    </a:cubicBezTo>
                    <a:close/>
                  </a:path>
                </a:pathLst>
              </a:custGeom>
              <a:solidFill>
                <a:srgbClr val="5133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706;p45">
                <a:extLst>
                  <a:ext uri="{FF2B5EF4-FFF2-40B4-BE49-F238E27FC236}">
                    <a16:creationId xmlns:a16="http://schemas.microsoft.com/office/drawing/2014/main" id="{7DAA3A47-85F0-1E11-174C-BBF1B220A044}"/>
                  </a:ext>
                </a:extLst>
              </p:cNvPr>
              <p:cNvSpPr/>
              <p:nvPr/>
            </p:nvSpPr>
            <p:spPr>
              <a:xfrm>
                <a:off x="3739413" y="2830309"/>
                <a:ext cx="192186" cy="192186"/>
              </a:xfrm>
              <a:custGeom>
                <a:avLst/>
                <a:gdLst/>
                <a:ahLst/>
                <a:cxnLst/>
                <a:rect l="l" t="t" r="r" b="b"/>
                <a:pathLst>
                  <a:path w="8027" h="8027" extrusionOk="0">
                    <a:moveTo>
                      <a:pt x="4014" y="1"/>
                    </a:moveTo>
                    <a:cubicBezTo>
                      <a:pt x="1794" y="1"/>
                      <a:pt x="0" y="1799"/>
                      <a:pt x="0" y="4014"/>
                    </a:cubicBezTo>
                    <a:cubicBezTo>
                      <a:pt x="0" y="6229"/>
                      <a:pt x="1794" y="8027"/>
                      <a:pt x="4014" y="8027"/>
                    </a:cubicBezTo>
                    <a:cubicBezTo>
                      <a:pt x="6229" y="8027"/>
                      <a:pt x="8027" y="6229"/>
                      <a:pt x="8027" y="4014"/>
                    </a:cubicBezTo>
                    <a:cubicBezTo>
                      <a:pt x="8027" y="1799"/>
                      <a:pt x="6229" y="1"/>
                      <a:pt x="4014" y="1"/>
                    </a:cubicBezTo>
                    <a:close/>
                  </a:path>
                </a:pathLst>
              </a:custGeom>
              <a:solidFill>
                <a:srgbClr val="5133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707;p45">
                <a:extLst>
                  <a:ext uri="{FF2B5EF4-FFF2-40B4-BE49-F238E27FC236}">
                    <a16:creationId xmlns:a16="http://schemas.microsoft.com/office/drawing/2014/main" id="{2BD0F81C-9122-B43E-8164-F1B0A7F4856D}"/>
                  </a:ext>
                </a:extLst>
              </p:cNvPr>
              <p:cNvSpPr/>
              <p:nvPr/>
            </p:nvSpPr>
            <p:spPr>
              <a:xfrm>
                <a:off x="3739413" y="2818577"/>
                <a:ext cx="192186" cy="192186"/>
              </a:xfrm>
              <a:custGeom>
                <a:avLst/>
                <a:gdLst/>
                <a:ahLst/>
                <a:cxnLst/>
                <a:rect l="l" t="t" r="r" b="b"/>
                <a:pathLst>
                  <a:path w="8027" h="8027" extrusionOk="0">
                    <a:moveTo>
                      <a:pt x="4014" y="0"/>
                    </a:moveTo>
                    <a:cubicBezTo>
                      <a:pt x="1794" y="0"/>
                      <a:pt x="0" y="1799"/>
                      <a:pt x="0" y="4014"/>
                    </a:cubicBezTo>
                    <a:cubicBezTo>
                      <a:pt x="0" y="6234"/>
                      <a:pt x="1794" y="8027"/>
                      <a:pt x="4014" y="8027"/>
                    </a:cubicBezTo>
                    <a:cubicBezTo>
                      <a:pt x="6229" y="8027"/>
                      <a:pt x="8027" y="6234"/>
                      <a:pt x="8027" y="4014"/>
                    </a:cubicBezTo>
                    <a:cubicBezTo>
                      <a:pt x="8027" y="1799"/>
                      <a:pt x="6229" y="0"/>
                      <a:pt x="4014" y="0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708;p45">
                <a:extLst>
                  <a:ext uri="{FF2B5EF4-FFF2-40B4-BE49-F238E27FC236}">
                    <a16:creationId xmlns:a16="http://schemas.microsoft.com/office/drawing/2014/main" id="{4B241A2B-E1CE-ECF3-77B4-AF8CDDE0EE71}"/>
                  </a:ext>
                </a:extLst>
              </p:cNvPr>
              <p:cNvSpPr/>
              <p:nvPr/>
            </p:nvSpPr>
            <p:spPr>
              <a:xfrm>
                <a:off x="3757944" y="2837204"/>
                <a:ext cx="155028" cy="155028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6475" extrusionOk="0">
                    <a:moveTo>
                      <a:pt x="3240" y="1"/>
                    </a:moveTo>
                    <a:cubicBezTo>
                      <a:pt x="1452" y="1"/>
                      <a:pt x="0" y="1448"/>
                      <a:pt x="0" y="3236"/>
                    </a:cubicBezTo>
                    <a:cubicBezTo>
                      <a:pt x="0" y="5024"/>
                      <a:pt x="1452" y="6475"/>
                      <a:pt x="3240" y="6475"/>
                    </a:cubicBezTo>
                    <a:cubicBezTo>
                      <a:pt x="5022" y="6475"/>
                      <a:pt x="6474" y="5024"/>
                      <a:pt x="6474" y="3236"/>
                    </a:cubicBezTo>
                    <a:cubicBezTo>
                      <a:pt x="6474" y="1448"/>
                      <a:pt x="5022" y="1"/>
                      <a:pt x="3240" y="1"/>
                    </a:cubicBezTo>
                    <a:close/>
                  </a:path>
                </a:pathLst>
              </a:custGeom>
              <a:solidFill>
                <a:srgbClr val="DA93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09;p45">
                <a:extLst>
                  <a:ext uri="{FF2B5EF4-FFF2-40B4-BE49-F238E27FC236}">
                    <a16:creationId xmlns:a16="http://schemas.microsoft.com/office/drawing/2014/main" id="{37B2E490-8CA0-5477-C55E-46667AEF5FDD}"/>
                  </a:ext>
                </a:extLst>
              </p:cNvPr>
              <p:cNvSpPr/>
              <p:nvPr/>
            </p:nvSpPr>
            <p:spPr>
              <a:xfrm>
                <a:off x="3764145" y="2843429"/>
                <a:ext cx="142602" cy="142602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extrusionOk="0">
                    <a:moveTo>
                      <a:pt x="2981" y="0"/>
                    </a:moveTo>
                    <a:cubicBezTo>
                      <a:pt x="1338" y="0"/>
                      <a:pt x="1" y="1337"/>
                      <a:pt x="1" y="2976"/>
                    </a:cubicBezTo>
                    <a:cubicBezTo>
                      <a:pt x="1" y="4620"/>
                      <a:pt x="1338" y="5955"/>
                      <a:pt x="2981" y="5955"/>
                    </a:cubicBezTo>
                    <a:cubicBezTo>
                      <a:pt x="4619" y="5955"/>
                      <a:pt x="5956" y="4620"/>
                      <a:pt x="5956" y="2976"/>
                    </a:cubicBezTo>
                    <a:cubicBezTo>
                      <a:pt x="5956" y="1337"/>
                      <a:pt x="4619" y="0"/>
                      <a:pt x="298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10;p45">
                <a:extLst>
                  <a:ext uri="{FF2B5EF4-FFF2-40B4-BE49-F238E27FC236}">
                    <a16:creationId xmlns:a16="http://schemas.microsoft.com/office/drawing/2014/main" id="{CF9D25A0-6A4D-BAAF-6073-9FCDCD313C27}"/>
                  </a:ext>
                </a:extLst>
              </p:cNvPr>
              <p:cNvSpPr/>
              <p:nvPr/>
            </p:nvSpPr>
            <p:spPr>
              <a:xfrm>
                <a:off x="3764145" y="2843429"/>
                <a:ext cx="142602" cy="142602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extrusionOk="0">
                    <a:moveTo>
                      <a:pt x="2981" y="0"/>
                    </a:moveTo>
                    <a:cubicBezTo>
                      <a:pt x="1338" y="0"/>
                      <a:pt x="1" y="1337"/>
                      <a:pt x="1" y="2976"/>
                    </a:cubicBezTo>
                    <a:cubicBezTo>
                      <a:pt x="1" y="4620"/>
                      <a:pt x="1338" y="5955"/>
                      <a:pt x="2981" y="5955"/>
                    </a:cubicBezTo>
                    <a:cubicBezTo>
                      <a:pt x="4619" y="5955"/>
                      <a:pt x="5956" y="4620"/>
                      <a:pt x="5956" y="2976"/>
                    </a:cubicBezTo>
                    <a:cubicBezTo>
                      <a:pt x="5956" y="1337"/>
                      <a:pt x="4619" y="0"/>
                      <a:pt x="2981" y="0"/>
                    </a:cubicBezTo>
                    <a:close/>
                  </a:path>
                </a:pathLst>
              </a:custGeom>
              <a:solidFill>
                <a:srgbClr val="5133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711;p45">
                <a:extLst>
                  <a:ext uri="{FF2B5EF4-FFF2-40B4-BE49-F238E27FC236}">
                    <a16:creationId xmlns:a16="http://schemas.microsoft.com/office/drawing/2014/main" id="{C41F0B75-9F14-EC7D-44CE-49D20778D6DD}"/>
                  </a:ext>
                </a:extLst>
              </p:cNvPr>
              <p:cNvSpPr/>
              <p:nvPr/>
            </p:nvSpPr>
            <p:spPr>
              <a:xfrm>
                <a:off x="3765414" y="2854036"/>
                <a:ext cx="139274" cy="117390"/>
              </a:xfrm>
              <a:custGeom>
                <a:avLst/>
                <a:gdLst/>
                <a:ahLst/>
                <a:cxnLst/>
                <a:rect l="l" t="t" r="r" b="b"/>
                <a:pathLst>
                  <a:path w="5817" h="4903" extrusionOk="0">
                    <a:moveTo>
                      <a:pt x="4475" y="0"/>
                    </a:moveTo>
                    <a:cubicBezTo>
                      <a:pt x="3211" y="1331"/>
                      <a:pt x="1746" y="2354"/>
                      <a:pt x="1" y="3071"/>
                    </a:cubicBezTo>
                    <a:cubicBezTo>
                      <a:pt x="136" y="3820"/>
                      <a:pt x="558" y="4465"/>
                      <a:pt x="1140" y="4902"/>
                    </a:cubicBezTo>
                    <a:cubicBezTo>
                      <a:pt x="2015" y="2975"/>
                      <a:pt x="3951" y="2168"/>
                      <a:pt x="5816" y="1855"/>
                    </a:cubicBezTo>
                    <a:cubicBezTo>
                      <a:pt x="5633" y="1072"/>
                      <a:pt x="5143" y="409"/>
                      <a:pt x="4475" y="0"/>
                    </a:cubicBezTo>
                    <a:close/>
                  </a:path>
                </a:pathLst>
              </a:custGeom>
              <a:solidFill>
                <a:srgbClr val="F5F5F5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712;p45">
                <a:extLst>
                  <a:ext uri="{FF2B5EF4-FFF2-40B4-BE49-F238E27FC236}">
                    <a16:creationId xmlns:a16="http://schemas.microsoft.com/office/drawing/2014/main" id="{1DFCBFB1-0C44-8823-C19D-B24B0EC81CF8}"/>
                  </a:ext>
                </a:extLst>
              </p:cNvPr>
              <p:cNvSpPr/>
              <p:nvPr/>
            </p:nvSpPr>
            <p:spPr>
              <a:xfrm>
                <a:off x="3773818" y="2849319"/>
                <a:ext cx="98739" cy="108867"/>
              </a:xfrm>
              <a:custGeom>
                <a:avLst/>
                <a:gdLst/>
                <a:ahLst/>
                <a:cxnLst/>
                <a:rect l="l" t="t" r="r" b="b"/>
                <a:pathLst>
                  <a:path w="4124" h="4547" extrusionOk="0">
                    <a:moveTo>
                      <a:pt x="3754" y="0"/>
                    </a:moveTo>
                    <a:cubicBezTo>
                      <a:pt x="2985" y="764"/>
                      <a:pt x="2211" y="1528"/>
                      <a:pt x="1495" y="2336"/>
                    </a:cubicBezTo>
                    <a:cubicBezTo>
                      <a:pt x="2462" y="1739"/>
                      <a:pt x="3331" y="1029"/>
                      <a:pt x="4124" y="197"/>
                    </a:cubicBezTo>
                    <a:cubicBezTo>
                      <a:pt x="4008" y="125"/>
                      <a:pt x="3884" y="58"/>
                      <a:pt x="3754" y="0"/>
                    </a:cubicBezTo>
                    <a:close/>
                    <a:moveTo>
                      <a:pt x="1" y="4219"/>
                    </a:moveTo>
                    <a:lnTo>
                      <a:pt x="1" y="4219"/>
                    </a:lnTo>
                    <a:cubicBezTo>
                      <a:pt x="69" y="4334"/>
                      <a:pt x="140" y="4441"/>
                      <a:pt x="222" y="4547"/>
                    </a:cubicBezTo>
                    <a:lnTo>
                      <a:pt x="222" y="4541"/>
                    </a:lnTo>
                    <a:cubicBezTo>
                      <a:pt x="145" y="4441"/>
                      <a:pt x="69" y="4330"/>
                      <a:pt x="1" y="4219"/>
                    </a:cubicBezTo>
                    <a:close/>
                  </a:path>
                </a:pathLst>
              </a:custGeom>
              <a:solidFill>
                <a:srgbClr val="BCB2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713;p45">
                <a:extLst>
                  <a:ext uri="{FF2B5EF4-FFF2-40B4-BE49-F238E27FC236}">
                    <a16:creationId xmlns:a16="http://schemas.microsoft.com/office/drawing/2014/main" id="{F6411453-7CA4-0DCB-DD1C-8E53E4EA7145}"/>
                  </a:ext>
                </a:extLst>
              </p:cNvPr>
              <p:cNvSpPr/>
              <p:nvPr/>
            </p:nvSpPr>
            <p:spPr>
              <a:xfrm>
                <a:off x="3773818" y="2854036"/>
                <a:ext cx="104629" cy="104006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4344" extrusionOk="0">
                    <a:moveTo>
                      <a:pt x="4124" y="0"/>
                    </a:moveTo>
                    <a:cubicBezTo>
                      <a:pt x="3331" y="832"/>
                      <a:pt x="2462" y="1542"/>
                      <a:pt x="1495" y="2139"/>
                    </a:cubicBezTo>
                    <a:cubicBezTo>
                      <a:pt x="962" y="2735"/>
                      <a:pt x="457" y="3359"/>
                      <a:pt x="1" y="4022"/>
                    </a:cubicBezTo>
                    <a:cubicBezTo>
                      <a:pt x="69" y="4133"/>
                      <a:pt x="145" y="4244"/>
                      <a:pt x="222" y="4344"/>
                    </a:cubicBezTo>
                    <a:cubicBezTo>
                      <a:pt x="1533" y="2884"/>
                      <a:pt x="2928" y="1500"/>
                      <a:pt x="4369" y="169"/>
                    </a:cubicBezTo>
                    <a:cubicBezTo>
                      <a:pt x="4288" y="111"/>
                      <a:pt x="4210" y="53"/>
                      <a:pt x="4124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714;p45">
                <a:extLst>
                  <a:ext uri="{FF2B5EF4-FFF2-40B4-BE49-F238E27FC236}">
                    <a16:creationId xmlns:a16="http://schemas.microsoft.com/office/drawing/2014/main" id="{5678C8A7-A5CC-95B2-B893-21C7041ACBFA}"/>
                  </a:ext>
                </a:extLst>
              </p:cNvPr>
              <p:cNvSpPr/>
              <p:nvPr/>
            </p:nvSpPr>
            <p:spPr>
              <a:xfrm>
                <a:off x="3788567" y="2904531"/>
                <a:ext cx="89066" cy="71947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3005" extrusionOk="0">
                    <a:moveTo>
                      <a:pt x="3720" y="1"/>
                    </a:moveTo>
                    <a:cubicBezTo>
                      <a:pt x="3124" y="174"/>
                      <a:pt x="2547" y="414"/>
                      <a:pt x="2023" y="731"/>
                    </a:cubicBezTo>
                    <a:cubicBezTo>
                      <a:pt x="1547" y="1135"/>
                      <a:pt x="1086" y="1553"/>
                      <a:pt x="644" y="1990"/>
                    </a:cubicBezTo>
                    <a:cubicBezTo>
                      <a:pt x="466" y="2230"/>
                      <a:pt x="307" y="2500"/>
                      <a:pt x="173" y="2793"/>
                    </a:cubicBezTo>
                    <a:cubicBezTo>
                      <a:pt x="116" y="2749"/>
                      <a:pt x="58" y="2702"/>
                      <a:pt x="5" y="2654"/>
                    </a:cubicBezTo>
                    <a:cubicBezTo>
                      <a:pt x="5" y="2658"/>
                      <a:pt x="0" y="2658"/>
                      <a:pt x="0" y="2658"/>
                    </a:cubicBezTo>
                    <a:cubicBezTo>
                      <a:pt x="149" y="2789"/>
                      <a:pt x="318" y="2904"/>
                      <a:pt x="491" y="3004"/>
                    </a:cubicBezTo>
                    <a:cubicBezTo>
                      <a:pt x="1442" y="1866"/>
                      <a:pt x="2561" y="904"/>
                      <a:pt x="3720" y="1"/>
                    </a:cubicBezTo>
                    <a:close/>
                  </a:path>
                </a:pathLst>
              </a:custGeom>
              <a:solidFill>
                <a:srgbClr val="BCB2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715;p45">
                <a:extLst>
                  <a:ext uri="{FF2B5EF4-FFF2-40B4-BE49-F238E27FC236}">
                    <a16:creationId xmlns:a16="http://schemas.microsoft.com/office/drawing/2014/main" id="{24987762-9F32-1537-646E-ED900C133D81}"/>
                  </a:ext>
                </a:extLst>
              </p:cNvPr>
              <p:cNvSpPr/>
              <p:nvPr/>
            </p:nvSpPr>
            <p:spPr>
              <a:xfrm>
                <a:off x="3788686" y="2876135"/>
                <a:ext cx="112171" cy="95291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3980" extrusionOk="0">
                    <a:moveTo>
                      <a:pt x="4450" y="0"/>
                    </a:moveTo>
                    <a:cubicBezTo>
                      <a:pt x="3628" y="630"/>
                      <a:pt x="2806" y="1254"/>
                      <a:pt x="2018" y="1917"/>
                    </a:cubicBezTo>
                    <a:cubicBezTo>
                      <a:pt x="2542" y="1600"/>
                      <a:pt x="3119" y="1360"/>
                      <a:pt x="3715" y="1187"/>
                    </a:cubicBezTo>
                    <a:cubicBezTo>
                      <a:pt x="4037" y="937"/>
                      <a:pt x="4359" y="697"/>
                      <a:pt x="4685" y="451"/>
                    </a:cubicBezTo>
                    <a:cubicBezTo>
                      <a:pt x="4618" y="293"/>
                      <a:pt x="4541" y="144"/>
                      <a:pt x="4450" y="0"/>
                    </a:cubicBezTo>
                    <a:close/>
                    <a:moveTo>
                      <a:pt x="639" y="3176"/>
                    </a:moveTo>
                    <a:cubicBezTo>
                      <a:pt x="418" y="3392"/>
                      <a:pt x="206" y="3614"/>
                      <a:pt x="0" y="3840"/>
                    </a:cubicBezTo>
                    <a:cubicBezTo>
                      <a:pt x="53" y="3888"/>
                      <a:pt x="111" y="3935"/>
                      <a:pt x="168" y="3979"/>
                    </a:cubicBezTo>
                    <a:cubicBezTo>
                      <a:pt x="302" y="3686"/>
                      <a:pt x="461" y="3416"/>
                      <a:pt x="639" y="3176"/>
                    </a:cubicBezTo>
                    <a:close/>
                  </a:path>
                </a:pathLst>
              </a:custGeom>
              <a:solidFill>
                <a:srgbClr val="CEB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16;p45">
                <a:extLst>
                  <a:ext uri="{FF2B5EF4-FFF2-40B4-BE49-F238E27FC236}">
                    <a16:creationId xmlns:a16="http://schemas.microsoft.com/office/drawing/2014/main" id="{02EC905A-D569-32E1-921B-C1CEDD04CFA8}"/>
                  </a:ext>
                </a:extLst>
              </p:cNvPr>
              <p:cNvSpPr/>
              <p:nvPr/>
            </p:nvSpPr>
            <p:spPr>
              <a:xfrm>
                <a:off x="3575933" y="3101865"/>
                <a:ext cx="103001" cy="155147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6480" extrusionOk="0">
                    <a:moveTo>
                      <a:pt x="1763" y="0"/>
                    </a:moveTo>
                    <a:cubicBezTo>
                      <a:pt x="1505" y="0"/>
                      <a:pt x="1302" y="270"/>
                      <a:pt x="1177" y="515"/>
                    </a:cubicBezTo>
                    <a:cubicBezTo>
                      <a:pt x="721" y="1485"/>
                      <a:pt x="1" y="3066"/>
                      <a:pt x="312" y="4177"/>
                    </a:cubicBezTo>
                    <a:cubicBezTo>
                      <a:pt x="615" y="5249"/>
                      <a:pt x="2210" y="5768"/>
                      <a:pt x="3086" y="6272"/>
                    </a:cubicBezTo>
                    <a:cubicBezTo>
                      <a:pt x="3271" y="6381"/>
                      <a:pt x="3510" y="6479"/>
                      <a:pt x="3718" y="6479"/>
                    </a:cubicBezTo>
                    <a:cubicBezTo>
                      <a:pt x="3860" y="6479"/>
                      <a:pt x="3988" y="6434"/>
                      <a:pt x="4075" y="6315"/>
                    </a:cubicBezTo>
                    <a:cubicBezTo>
                      <a:pt x="4301" y="6017"/>
                      <a:pt x="3998" y="5619"/>
                      <a:pt x="3743" y="5344"/>
                    </a:cubicBezTo>
                    <a:cubicBezTo>
                      <a:pt x="2653" y="4186"/>
                      <a:pt x="2077" y="2557"/>
                      <a:pt x="2201" y="971"/>
                    </a:cubicBezTo>
                    <a:cubicBezTo>
                      <a:pt x="2215" y="784"/>
                      <a:pt x="2239" y="587"/>
                      <a:pt x="2192" y="404"/>
                    </a:cubicBezTo>
                    <a:cubicBezTo>
                      <a:pt x="2148" y="216"/>
                      <a:pt x="2013" y="39"/>
                      <a:pt x="1826" y="5"/>
                    </a:cubicBezTo>
                    <a:cubicBezTo>
                      <a:pt x="1805" y="2"/>
                      <a:pt x="1784" y="0"/>
                      <a:pt x="1763" y="0"/>
                    </a:cubicBezTo>
                    <a:close/>
                  </a:path>
                </a:pathLst>
              </a:custGeom>
              <a:solidFill>
                <a:srgbClr val="5133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717;p45">
                <a:extLst>
                  <a:ext uri="{FF2B5EF4-FFF2-40B4-BE49-F238E27FC236}">
                    <a16:creationId xmlns:a16="http://schemas.microsoft.com/office/drawing/2014/main" id="{6DA1D459-A1D0-5628-6BB5-28B2BCE704A1}"/>
                  </a:ext>
                </a:extLst>
              </p:cNvPr>
              <p:cNvSpPr/>
              <p:nvPr/>
            </p:nvSpPr>
            <p:spPr>
              <a:xfrm>
                <a:off x="3815215" y="2576949"/>
                <a:ext cx="143655" cy="149665"/>
              </a:xfrm>
              <a:custGeom>
                <a:avLst/>
                <a:gdLst/>
                <a:ahLst/>
                <a:cxnLst/>
                <a:rect l="l" t="t" r="r" b="b"/>
                <a:pathLst>
                  <a:path w="6000" h="6251" extrusionOk="0">
                    <a:moveTo>
                      <a:pt x="5999" y="1"/>
                    </a:moveTo>
                    <a:cubicBezTo>
                      <a:pt x="5768" y="366"/>
                      <a:pt x="4173" y="842"/>
                      <a:pt x="3736" y="1125"/>
                    </a:cubicBezTo>
                    <a:cubicBezTo>
                      <a:pt x="2982" y="1611"/>
                      <a:pt x="2290" y="2192"/>
                      <a:pt x="1674" y="2846"/>
                    </a:cubicBezTo>
                    <a:cubicBezTo>
                      <a:pt x="1194" y="3365"/>
                      <a:pt x="281" y="4235"/>
                      <a:pt x="141" y="4951"/>
                    </a:cubicBezTo>
                    <a:cubicBezTo>
                      <a:pt x="1" y="5653"/>
                      <a:pt x="617" y="6251"/>
                      <a:pt x="1314" y="6251"/>
                    </a:cubicBezTo>
                    <a:cubicBezTo>
                      <a:pt x="1452" y="6251"/>
                      <a:pt x="1593" y="6227"/>
                      <a:pt x="1732" y="6177"/>
                    </a:cubicBezTo>
                    <a:cubicBezTo>
                      <a:pt x="2226" y="5989"/>
                      <a:pt x="2544" y="5514"/>
                      <a:pt x="2823" y="5066"/>
                    </a:cubicBezTo>
                    <a:cubicBezTo>
                      <a:pt x="3880" y="3374"/>
                      <a:pt x="4943" y="1688"/>
                      <a:pt x="5999" y="1"/>
                    </a:cubicBez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718;p45">
                <a:extLst>
                  <a:ext uri="{FF2B5EF4-FFF2-40B4-BE49-F238E27FC236}">
                    <a16:creationId xmlns:a16="http://schemas.microsoft.com/office/drawing/2014/main" id="{2738DBAE-F53C-45B2-83E9-D39B7476FAFC}"/>
                  </a:ext>
                </a:extLst>
              </p:cNvPr>
              <p:cNvSpPr/>
              <p:nvPr/>
            </p:nvSpPr>
            <p:spPr>
              <a:xfrm>
                <a:off x="3382502" y="3467658"/>
                <a:ext cx="54110" cy="51428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148" extrusionOk="0">
                    <a:moveTo>
                      <a:pt x="1131" y="0"/>
                    </a:moveTo>
                    <a:lnTo>
                      <a:pt x="779" y="706"/>
                    </a:lnTo>
                    <a:lnTo>
                      <a:pt x="0" y="821"/>
                    </a:lnTo>
                    <a:lnTo>
                      <a:pt x="563" y="1369"/>
                    </a:lnTo>
                    <a:lnTo>
                      <a:pt x="433" y="2148"/>
                    </a:lnTo>
                    <a:lnTo>
                      <a:pt x="433" y="2148"/>
                    </a:lnTo>
                    <a:lnTo>
                      <a:pt x="1131" y="1782"/>
                    </a:lnTo>
                    <a:lnTo>
                      <a:pt x="1827" y="2148"/>
                    </a:lnTo>
                    <a:lnTo>
                      <a:pt x="1697" y="1369"/>
                    </a:lnTo>
                    <a:lnTo>
                      <a:pt x="2260" y="821"/>
                    </a:lnTo>
                    <a:lnTo>
                      <a:pt x="1481" y="706"/>
                    </a:lnTo>
                    <a:lnTo>
                      <a:pt x="1131" y="0"/>
                    </a:ln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719;p45">
                <a:extLst>
                  <a:ext uri="{FF2B5EF4-FFF2-40B4-BE49-F238E27FC236}">
                    <a16:creationId xmlns:a16="http://schemas.microsoft.com/office/drawing/2014/main" id="{8B7929CD-F48A-CD82-C086-48E95546B28A}"/>
                  </a:ext>
                </a:extLst>
              </p:cNvPr>
              <p:cNvSpPr/>
              <p:nvPr/>
            </p:nvSpPr>
            <p:spPr>
              <a:xfrm>
                <a:off x="3834345" y="3505032"/>
                <a:ext cx="34429" cy="35363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1477" extrusionOk="0">
                    <a:moveTo>
                      <a:pt x="851" y="1"/>
                    </a:moveTo>
                    <a:lnTo>
                      <a:pt x="515" y="394"/>
                    </a:lnTo>
                    <a:lnTo>
                      <a:pt x="1" y="347"/>
                    </a:lnTo>
                    <a:lnTo>
                      <a:pt x="1" y="347"/>
                    </a:lnTo>
                    <a:lnTo>
                      <a:pt x="274" y="784"/>
                    </a:lnTo>
                    <a:lnTo>
                      <a:pt x="68" y="1259"/>
                    </a:lnTo>
                    <a:lnTo>
                      <a:pt x="568" y="1135"/>
                    </a:lnTo>
                    <a:lnTo>
                      <a:pt x="952" y="1476"/>
                    </a:lnTo>
                    <a:lnTo>
                      <a:pt x="990" y="962"/>
                    </a:lnTo>
                    <a:lnTo>
                      <a:pt x="1438" y="702"/>
                    </a:lnTo>
                    <a:lnTo>
                      <a:pt x="961" y="505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rgbClr val="FEB1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720;p45">
              <a:extLst>
                <a:ext uri="{FF2B5EF4-FFF2-40B4-BE49-F238E27FC236}">
                  <a16:creationId xmlns:a16="http://schemas.microsoft.com/office/drawing/2014/main" id="{F8FD3456-A0F3-573C-5F33-C6F4D68D4F4A}"/>
                </a:ext>
              </a:extLst>
            </p:cNvPr>
            <p:cNvGrpSpPr/>
            <p:nvPr/>
          </p:nvGrpSpPr>
          <p:grpSpPr>
            <a:xfrm>
              <a:off x="936321" y="3550637"/>
              <a:ext cx="535235" cy="523530"/>
              <a:chOff x="488084" y="3164562"/>
              <a:chExt cx="535235" cy="523530"/>
            </a:xfrm>
          </p:grpSpPr>
          <p:grpSp>
            <p:nvGrpSpPr>
              <p:cNvPr id="15" name="Google Shape;1721;p45">
                <a:extLst>
                  <a:ext uri="{FF2B5EF4-FFF2-40B4-BE49-F238E27FC236}">
                    <a16:creationId xmlns:a16="http://schemas.microsoft.com/office/drawing/2014/main" id="{5E9CB311-8E4C-21F7-290E-A72FBE20AB08}"/>
                  </a:ext>
                </a:extLst>
              </p:cNvPr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17" name="Google Shape;1722;p45">
                  <a:extLst>
                    <a:ext uri="{FF2B5EF4-FFF2-40B4-BE49-F238E27FC236}">
                      <a16:creationId xmlns:a16="http://schemas.microsoft.com/office/drawing/2014/main" id="{15F6BC6E-2A0C-8DDE-8823-810EA5AC0347}"/>
                    </a:ext>
                  </a:extLst>
                </p:cNvPr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723;p45">
                  <a:extLst>
                    <a:ext uri="{FF2B5EF4-FFF2-40B4-BE49-F238E27FC236}">
                      <a16:creationId xmlns:a16="http://schemas.microsoft.com/office/drawing/2014/main" id="{24ACDE4D-5A5B-AD8D-B59B-160AEAAE52BD}"/>
                    </a:ext>
                  </a:extLst>
                </p:cNvPr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724;p45">
                  <a:extLst>
                    <a:ext uri="{FF2B5EF4-FFF2-40B4-BE49-F238E27FC236}">
                      <a16:creationId xmlns:a16="http://schemas.microsoft.com/office/drawing/2014/main" id="{CB28A9DF-B8AF-A76A-5F30-2BE98E841ED9}"/>
                    </a:ext>
                  </a:extLst>
                </p:cNvPr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725;p45">
                  <a:extLst>
                    <a:ext uri="{FF2B5EF4-FFF2-40B4-BE49-F238E27FC236}">
                      <a16:creationId xmlns:a16="http://schemas.microsoft.com/office/drawing/2014/main" id="{2A827007-D3BD-E54A-37C8-EF24CF13D8CF}"/>
                    </a:ext>
                  </a:extLst>
                </p:cNvPr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726;p45">
                  <a:extLst>
                    <a:ext uri="{FF2B5EF4-FFF2-40B4-BE49-F238E27FC236}">
                      <a16:creationId xmlns:a16="http://schemas.microsoft.com/office/drawing/2014/main" id="{7A46A3D5-A3E0-BA41-7B04-DF516EA519D1}"/>
                    </a:ext>
                  </a:extLst>
                </p:cNvPr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727;p45">
                  <a:extLst>
                    <a:ext uri="{FF2B5EF4-FFF2-40B4-BE49-F238E27FC236}">
                      <a16:creationId xmlns:a16="http://schemas.microsoft.com/office/drawing/2014/main" id="{F7F67D61-98C9-9BEB-0530-C8BF1C41FA69}"/>
                    </a:ext>
                  </a:extLst>
                </p:cNvPr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728;p45">
                  <a:extLst>
                    <a:ext uri="{FF2B5EF4-FFF2-40B4-BE49-F238E27FC236}">
                      <a16:creationId xmlns:a16="http://schemas.microsoft.com/office/drawing/2014/main" id="{376A4E4C-244E-2CE8-D4E8-FB97EF3C0413}"/>
                    </a:ext>
                  </a:extLst>
                </p:cNvPr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729;p45">
                  <a:extLst>
                    <a:ext uri="{FF2B5EF4-FFF2-40B4-BE49-F238E27FC236}">
                      <a16:creationId xmlns:a16="http://schemas.microsoft.com/office/drawing/2014/main" id="{0795C2E6-A7B0-07A1-7980-D0A36B1F2240}"/>
                    </a:ext>
                  </a:extLst>
                </p:cNvPr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730;p45">
                  <a:extLst>
                    <a:ext uri="{FF2B5EF4-FFF2-40B4-BE49-F238E27FC236}">
                      <a16:creationId xmlns:a16="http://schemas.microsoft.com/office/drawing/2014/main" id="{8D874EC7-F0AC-61F3-2E35-E89F8A93AB2C}"/>
                    </a:ext>
                  </a:extLst>
                </p:cNvPr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731;p45">
                  <a:extLst>
                    <a:ext uri="{FF2B5EF4-FFF2-40B4-BE49-F238E27FC236}">
                      <a16:creationId xmlns:a16="http://schemas.microsoft.com/office/drawing/2014/main" id="{060FC205-28A0-93CA-FCAB-CA07E67B3381}"/>
                    </a:ext>
                  </a:extLst>
                </p:cNvPr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732;p45">
                  <a:extLst>
                    <a:ext uri="{FF2B5EF4-FFF2-40B4-BE49-F238E27FC236}">
                      <a16:creationId xmlns:a16="http://schemas.microsoft.com/office/drawing/2014/main" id="{35717B0E-F4B1-571F-372D-E620547D3CE4}"/>
                    </a:ext>
                  </a:extLst>
                </p:cNvPr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" name="Google Shape;1733;p45">
                <a:extLst>
                  <a:ext uri="{FF2B5EF4-FFF2-40B4-BE49-F238E27FC236}">
                    <a16:creationId xmlns:a16="http://schemas.microsoft.com/office/drawing/2014/main" id="{9CCD7746-8726-D7ED-09A5-D4353ABBDEF8}"/>
                  </a:ext>
                </a:extLst>
              </p:cNvPr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4B659BE-A0E8-0CA9-261A-455637CBACAA}"/>
              </a:ext>
            </a:extLst>
          </p:cNvPr>
          <p:cNvSpPr txBox="1"/>
          <p:nvPr/>
        </p:nvSpPr>
        <p:spPr>
          <a:xfrm>
            <a:off x="1156505" y="1185155"/>
            <a:ext cx="8429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accent6"/>
                </a:solidFill>
                <a:latin typeface="Dosis" pitchFamily="2" charset="0"/>
              </a:rPr>
              <a:t>Que seja infinito</a:t>
            </a:r>
          </a:p>
        </p:txBody>
      </p:sp>
      <p:grpSp>
        <p:nvGrpSpPr>
          <p:cNvPr id="2510" name="Google Shape;2510;p53"/>
          <p:cNvGrpSpPr/>
          <p:nvPr/>
        </p:nvGrpSpPr>
        <p:grpSpPr>
          <a:xfrm>
            <a:off x="98234" y="2437131"/>
            <a:ext cx="2621691" cy="2566864"/>
            <a:chOff x="1333285" y="1149804"/>
            <a:chExt cx="2694995" cy="2638635"/>
          </a:xfrm>
        </p:grpSpPr>
        <p:grpSp>
          <p:nvGrpSpPr>
            <p:cNvPr id="2511" name="Google Shape;2511;p53"/>
            <p:cNvGrpSpPr/>
            <p:nvPr/>
          </p:nvGrpSpPr>
          <p:grpSpPr>
            <a:xfrm>
              <a:off x="2477239" y="1149804"/>
              <a:ext cx="455539" cy="445576"/>
              <a:chOff x="488084" y="3164562"/>
              <a:chExt cx="535235" cy="523530"/>
            </a:xfrm>
          </p:grpSpPr>
          <p:grpSp>
            <p:nvGrpSpPr>
              <p:cNvPr id="2512" name="Google Shape;2512;p53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513" name="Google Shape;2513;p53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53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53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53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53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53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53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2520;p53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53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53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53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24" name="Google Shape;2524;p53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5" name="Google Shape;2525;p53"/>
            <p:cNvGrpSpPr/>
            <p:nvPr/>
          </p:nvGrpSpPr>
          <p:grpSpPr>
            <a:xfrm rot="1668013">
              <a:off x="3655287" y="1909437"/>
              <a:ext cx="318692" cy="311722"/>
              <a:chOff x="488084" y="3164562"/>
              <a:chExt cx="535235" cy="523530"/>
            </a:xfrm>
          </p:grpSpPr>
          <p:grpSp>
            <p:nvGrpSpPr>
              <p:cNvPr id="2526" name="Google Shape;2526;p53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527" name="Google Shape;2527;p53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53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53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53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53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53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53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53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53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53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53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38" name="Google Shape;2538;p53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9" name="Google Shape;2539;p53"/>
            <p:cNvGrpSpPr/>
            <p:nvPr/>
          </p:nvGrpSpPr>
          <p:grpSpPr>
            <a:xfrm rot="684711">
              <a:off x="3399864" y="1216737"/>
              <a:ext cx="318663" cy="311694"/>
              <a:chOff x="488084" y="3164562"/>
              <a:chExt cx="535235" cy="523530"/>
            </a:xfrm>
          </p:grpSpPr>
          <p:grpSp>
            <p:nvGrpSpPr>
              <p:cNvPr id="2540" name="Google Shape;2540;p53"/>
              <p:cNvGrpSpPr/>
              <p:nvPr/>
            </p:nvGrpSpPr>
            <p:grpSpPr>
              <a:xfrm>
                <a:off x="488084" y="3164562"/>
                <a:ext cx="535235" cy="523530"/>
                <a:chOff x="488084" y="3164562"/>
                <a:chExt cx="535235" cy="523530"/>
              </a:xfrm>
            </p:grpSpPr>
            <p:sp>
              <p:nvSpPr>
                <p:cNvPr id="2541" name="Google Shape;2541;p53"/>
                <p:cNvSpPr/>
                <p:nvPr/>
              </p:nvSpPr>
              <p:spPr>
                <a:xfrm>
                  <a:off x="488084" y="3164562"/>
                  <a:ext cx="535235" cy="523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" h="13465" extrusionOk="0">
                      <a:moveTo>
                        <a:pt x="6221" y="1"/>
                      </a:moveTo>
                      <a:cubicBezTo>
                        <a:pt x="6004" y="1"/>
                        <a:pt x="5790" y="120"/>
                        <a:pt x="5691" y="342"/>
                      </a:cubicBezTo>
                      <a:lnTo>
                        <a:pt x="4173" y="3701"/>
                      </a:lnTo>
                      <a:cubicBezTo>
                        <a:pt x="4109" y="3831"/>
                        <a:pt x="4004" y="3936"/>
                        <a:pt x="3869" y="3994"/>
                      </a:cubicBezTo>
                      <a:lnTo>
                        <a:pt x="476" y="5442"/>
                      </a:lnTo>
                      <a:cubicBezTo>
                        <a:pt x="87" y="5604"/>
                        <a:pt x="1" y="6119"/>
                        <a:pt x="314" y="6402"/>
                      </a:cubicBezTo>
                      <a:lnTo>
                        <a:pt x="3038" y="8887"/>
                      </a:lnTo>
                      <a:cubicBezTo>
                        <a:pt x="3148" y="8982"/>
                        <a:pt x="3215" y="9117"/>
                        <a:pt x="3226" y="9261"/>
                      </a:cubicBezTo>
                      <a:lnTo>
                        <a:pt x="3552" y="12938"/>
                      </a:lnTo>
                      <a:cubicBezTo>
                        <a:pt x="3581" y="13251"/>
                        <a:pt x="3847" y="13465"/>
                        <a:pt x="4133" y="13465"/>
                      </a:cubicBezTo>
                      <a:cubicBezTo>
                        <a:pt x="4228" y="13465"/>
                        <a:pt x="4326" y="13441"/>
                        <a:pt x="4417" y="13389"/>
                      </a:cubicBezTo>
                      <a:lnTo>
                        <a:pt x="7622" y="11564"/>
                      </a:lnTo>
                      <a:cubicBezTo>
                        <a:pt x="7708" y="11514"/>
                        <a:pt x="7804" y="11490"/>
                        <a:pt x="7902" y="11490"/>
                      </a:cubicBezTo>
                      <a:cubicBezTo>
                        <a:pt x="7948" y="11490"/>
                        <a:pt x="7995" y="11495"/>
                        <a:pt x="8041" y="11506"/>
                      </a:cubicBezTo>
                      <a:lnTo>
                        <a:pt x="11630" y="12327"/>
                      </a:lnTo>
                      <a:cubicBezTo>
                        <a:pt x="11676" y="12338"/>
                        <a:pt x="11721" y="12343"/>
                        <a:pt x="11765" y="12343"/>
                      </a:cubicBezTo>
                      <a:cubicBezTo>
                        <a:pt x="12120" y="12343"/>
                        <a:pt x="12404" y="12013"/>
                        <a:pt x="12327" y="11645"/>
                      </a:cubicBezTo>
                      <a:lnTo>
                        <a:pt x="11588" y="8037"/>
                      </a:lnTo>
                      <a:cubicBezTo>
                        <a:pt x="11554" y="7892"/>
                        <a:pt x="11583" y="7742"/>
                        <a:pt x="11655" y="7618"/>
                      </a:cubicBezTo>
                      <a:lnTo>
                        <a:pt x="13548" y="4455"/>
                      </a:lnTo>
                      <a:cubicBezTo>
                        <a:pt x="13769" y="4096"/>
                        <a:pt x="13538" y="3630"/>
                        <a:pt x="13116" y="3581"/>
                      </a:cubicBezTo>
                      <a:lnTo>
                        <a:pt x="9454" y="3173"/>
                      </a:lnTo>
                      <a:cubicBezTo>
                        <a:pt x="9310" y="3158"/>
                        <a:pt x="9175" y="3086"/>
                        <a:pt x="9079" y="2980"/>
                      </a:cubicBezTo>
                      <a:lnTo>
                        <a:pt x="6657" y="198"/>
                      </a:lnTo>
                      <a:cubicBezTo>
                        <a:pt x="6539" y="64"/>
                        <a:pt x="6379" y="1"/>
                        <a:pt x="6221" y="1"/>
                      </a:cubicBezTo>
                      <a:close/>
                    </a:path>
                  </a:pathLst>
                </a:custGeom>
                <a:solidFill>
                  <a:srgbClr val="FEB1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53"/>
                <p:cNvSpPr/>
                <p:nvPr/>
              </p:nvSpPr>
              <p:spPr>
                <a:xfrm>
                  <a:off x="948023" y="3535780"/>
                  <a:ext cx="22080" cy="10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2789" extrusionOk="0">
                      <a:moveTo>
                        <a:pt x="62" y="1"/>
                      </a:moveTo>
                      <a:lnTo>
                        <a:pt x="495" y="2096"/>
                      </a:lnTo>
                      <a:cubicBezTo>
                        <a:pt x="568" y="2442"/>
                        <a:pt x="322" y="2749"/>
                        <a:pt x="0" y="2788"/>
                      </a:cubicBezTo>
                      <a:cubicBezTo>
                        <a:pt x="322" y="2749"/>
                        <a:pt x="568" y="2442"/>
                        <a:pt x="501" y="2096"/>
                      </a:cubicBez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rgbClr val="E6AC7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53"/>
                <p:cNvSpPr/>
                <p:nvPr/>
              </p:nvSpPr>
              <p:spPr>
                <a:xfrm>
                  <a:off x="616635" y="3535780"/>
                  <a:ext cx="353468" cy="152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3" h="3918" extrusionOk="0">
                      <a:moveTo>
                        <a:pt x="8587" y="1"/>
                      </a:moveTo>
                      <a:cubicBezTo>
                        <a:pt x="6954" y="693"/>
                        <a:pt x="5180" y="1058"/>
                        <a:pt x="3388" y="1058"/>
                      </a:cubicBezTo>
                      <a:cubicBezTo>
                        <a:pt x="2259" y="1058"/>
                        <a:pt x="1119" y="914"/>
                        <a:pt x="1" y="616"/>
                      </a:cubicBezTo>
                      <a:lnTo>
                        <a:pt x="1" y="616"/>
                      </a:lnTo>
                      <a:lnTo>
                        <a:pt x="245" y="3389"/>
                      </a:lnTo>
                      <a:cubicBezTo>
                        <a:pt x="254" y="3509"/>
                        <a:pt x="303" y="3614"/>
                        <a:pt x="370" y="3696"/>
                      </a:cubicBezTo>
                      <a:cubicBezTo>
                        <a:pt x="480" y="3836"/>
                        <a:pt x="649" y="3918"/>
                        <a:pt x="826" y="3918"/>
                      </a:cubicBezTo>
                      <a:cubicBezTo>
                        <a:pt x="918" y="3918"/>
                        <a:pt x="1019" y="3893"/>
                        <a:pt x="1110" y="3840"/>
                      </a:cubicBezTo>
                      <a:lnTo>
                        <a:pt x="4315" y="2015"/>
                      </a:lnTo>
                      <a:cubicBezTo>
                        <a:pt x="4320" y="2015"/>
                        <a:pt x="4326" y="2010"/>
                        <a:pt x="4335" y="2005"/>
                      </a:cubicBezTo>
                      <a:cubicBezTo>
                        <a:pt x="4417" y="1961"/>
                        <a:pt x="4508" y="1937"/>
                        <a:pt x="4604" y="1937"/>
                      </a:cubicBezTo>
                      <a:cubicBezTo>
                        <a:pt x="4648" y="1937"/>
                        <a:pt x="4690" y="1942"/>
                        <a:pt x="4734" y="1957"/>
                      </a:cubicBezTo>
                      <a:lnTo>
                        <a:pt x="8323" y="2778"/>
                      </a:lnTo>
                      <a:cubicBezTo>
                        <a:pt x="8372" y="2788"/>
                        <a:pt x="8414" y="2793"/>
                        <a:pt x="8458" y="2793"/>
                      </a:cubicBezTo>
                      <a:cubicBezTo>
                        <a:pt x="8478" y="2793"/>
                        <a:pt x="8501" y="2793"/>
                        <a:pt x="8521" y="2788"/>
                      </a:cubicBezTo>
                      <a:lnTo>
                        <a:pt x="8525" y="2788"/>
                      </a:lnTo>
                      <a:cubicBezTo>
                        <a:pt x="8847" y="2749"/>
                        <a:pt x="9093" y="2442"/>
                        <a:pt x="9020" y="2096"/>
                      </a:cubicBezTo>
                      <a:lnTo>
                        <a:pt x="8587" y="1"/>
                      </a:lnTo>
                      <a:close/>
                    </a:path>
                  </a:pathLst>
                </a:custGeom>
                <a:solidFill>
                  <a:srgbClr val="F580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53"/>
                <p:cNvSpPr/>
                <p:nvPr/>
              </p:nvSpPr>
              <p:spPr>
                <a:xfrm>
                  <a:off x="809598" y="3392914"/>
                  <a:ext cx="63945" cy="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" h="1013" extrusionOk="0">
                      <a:moveTo>
                        <a:pt x="913" y="0"/>
                      </a:moveTo>
                      <a:cubicBezTo>
                        <a:pt x="865" y="0"/>
                        <a:pt x="815" y="3"/>
                        <a:pt x="764" y="9"/>
                      </a:cubicBezTo>
                      <a:cubicBezTo>
                        <a:pt x="327" y="62"/>
                        <a:pt x="1" y="326"/>
                        <a:pt x="34" y="600"/>
                      </a:cubicBezTo>
                      <a:cubicBezTo>
                        <a:pt x="64" y="842"/>
                        <a:pt x="363" y="1013"/>
                        <a:pt x="734" y="1013"/>
                      </a:cubicBezTo>
                      <a:cubicBezTo>
                        <a:pt x="783" y="1013"/>
                        <a:pt x="833" y="1010"/>
                        <a:pt x="884" y="1003"/>
                      </a:cubicBezTo>
                      <a:cubicBezTo>
                        <a:pt x="1317" y="952"/>
                        <a:pt x="1644" y="686"/>
                        <a:pt x="1611" y="413"/>
                      </a:cubicBezTo>
                      <a:cubicBezTo>
                        <a:pt x="1580" y="171"/>
                        <a:pt x="1281" y="0"/>
                        <a:pt x="913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53"/>
                <p:cNvSpPr/>
                <p:nvPr/>
              </p:nvSpPr>
              <p:spPr>
                <a:xfrm>
                  <a:off x="656596" y="3387782"/>
                  <a:ext cx="28999" cy="39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23" extrusionOk="0">
                      <a:moveTo>
                        <a:pt x="305" y="0"/>
                      </a:moveTo>
                      <a:cubicBezTo>
                        <a:pt x="298" y="0"/>
                        <a:pt x="291" y="1"/>
                        <a:pt x="284" y="2"/>
                      </a:cubicBezTo>
                      <a:cubicBezTo>
                        <a:pt x="126" y="21"/>
                        <a:pt x="0" y="252"/>
                        <a:pt x="0" y="536"/>
                      </a:cubicBezTo>
                      <a:cubicBezTo>
                        <a:pt x="5" y="802"/>
                        <a:pt x="168" y="1023"/>
                        <a:pt x="368" y="1023"/>
                      </a:cubicBezTo>
                      <a:cubicBezTo>
                        <a:pt x="380" y="1023"/>
                        <a:pt x="392" y="1022"/>
                        <a:pt x="404" y="1020"/>
                      </a:cubicBezTo>
                      <a:cubicBezTo>
                        <a:pt x="625" y="997"/>
                        <a:pt x="745" y="732"/>
                        <a:pt x="683" y="454"/>
                      </a:cubicBezTo>
                      <a:cubicBezTo>
                        <a:pt x="619" y="192"/>
                        <a:pt x="454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53"/>
                <p:cNvSpPr/>
                <p:nvPr/>
              </p:nvSpPr>
              <p:spPr>
                <a:xfrm>
                  <a:off x="667753" y="3392875"/>
                  <a:ext cx="8513" cy="6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" h="165" extrusionOk="0">
                      <a:moveTo>
                        <a:pt x="116" y="0"/>
                      </a:moveTo>
                      <a:cubicBezTo>
                        <a:pt x="112" y="0"/>
                        <a:pt x="108" y="0"/>
                        <a:pt x="103" y="1"/>
                      </a:cubicBezTo>
                      <a:cubicBezTo>
                        <a:pt x="0" y="10"/>
                        <a:pt x="16" y="164"/>
                        <a:pt x="112" y="164"/>
                      </a:cubicBezTo>
                      <a:cubicBezTo>
                        <a:pt x="115" y="164"/>
                        <a:pt x="118" y="164"/>
                        <a:pt x="122" y="164"/>
                      </a:cubicBezTo>
                      <a:cubicBezTo>
                        <a:pt x="219" y="150"/>
                        <a:pt x="205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53"/>
                <p:cNvSpPr/>
                <p:nvPr/>
              </p:nvSpPr>
              <p:spPr>
                <a:xfrm>
                  <a:off x="825847" y="3373010"/>
                  <a:ext cx="28999" cy="3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019" extrusionOk="0">
                      <a:moveTo>
                        <a:pt x="306" y="1"/>
                      </a:moveTo>
                      <a:cubicBezTo>
                        <a:pt x="298" y="1"/>
                        <a:pt x="291" y="1"/>
                        <a:pt x="284" y="2"/>
                      </a:cubicBezTo>
                      <a:cubicBezTo>
                        <a:pt x="126" y="22"/>
                        <a:pt x="0" y="253"/>
                        <a:pt x="0" y="535"/>
                      </a:cubicBezTo>
                      <a:cubicBezTo>
                        <a:pt x="5" y="798"/>
                        <a:pt x="168" y="1018"/>
                        <a:pt x="367" y="1018"/>
                      </a:cubicBezTo>
                      <a:cubicBezTo>
                        <a:pt x="379" y="1018"/>
                        <a:pt x="392" y="1018"/>
                        <a:pt x="404" y="1016"/>
                      </a:cubicBezTo>
                      <a:cubicBezTo>
                        <a:pt x="625" y="992"/>
                        <a:pt x="745" y="728"/>
                        <a:pt x="683" y="454"/>
                      </a:cubicBezTo>
                      <a:cubicBezTo>
                        <a:pt x="619" y="188"/>
                        <a:pt x="454" y="1"/>
                        <a:pt x="306" y="1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53"/>
                <p:cNvSpPr/>
                <p:nvPr/>
              </p:nvSpPr>
              <p:spPr>
                <a:xfrm>
                  <a:off x="837042" y="3377908"/>
                  <a:ext cx="8552" cy="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166" extrusionOk="0">
                      <a:moveTo>
                        <a:pt x="110" y="0"/>
                      </a:moveTo>
                      <a:cubicBezTo>
                        <a:pt x="108" y="0"/>
                        <a:pt x="105" y="1"/>
                        <a:pt x="102" y="1"/>
                      </a:cubicBezTo>
                      <a:cubicBezTo>
                        <a:pt x="0" y="15"/>
                        <a:pt x="14" y="165"/>
                        <a:pt x="108" y="165"/>
                      </a:cubicBezTo>
                      <a:cubicBezTo>
                        <a:pt x="112" y="165"/>
                        <a:pt x="116" y="165"/>
                        <a:pt x="121" y="165"/>
                      </a:cubicBezTo>
                      <a:cubicBezTo>
                        <a:pt x="219" y="150"/>
                        <a:pt x="203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2549;p53"/>
                <p:cNvSpPr/>
                <p:nvPr/>
              </p:nvSpPr>
              <p:spPr>
                <a:xfrm>
                  <a:off x="728316" y="3423470"/>
                  <a:ext cx="59086" cy="28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737" extrusionOk="0">
                      <a:moveTo>
                        <a:pt x="1436" y="0"/>
                      </a:moveTo>
                      <a:cubicBezTo>
                        <a:pt x="1400" y="0"/>
                        <a:pt x="1370" y="26"/>
                        <a:pt x="1360" y="59"/>
                      </a:cubicBezTo>
                      <a:cubicBezTo>
                        <a:pt x="1360" y="59"/>
                        <a:pt x="1337" y="175"/>
                        <a:pt x="1251" y="295"/>
                      </a:cubicBezTo>
                      <a:cubicBezTo>
                        <a:pt x="1207" y="352"/>
                        <a:pt x="1149" y="415"/>
                        <a:pt x="1072" y="468"/>
                      </a:cubicBezTo>
                      <a:cubicBezTo>
                        <a:pt x="996" y="516"/>
                        <a:pt x="895" y="559"/>
                        <a:pt x="770" y="574"/>
                      </a:cubicBezTo>
                      <a:cubicBezTo>
                        <a:pt x="726" y="583"/>
                        <a:pt x="688" y="583"/>
                        <a:pt x="650" y="583"/>
                      </a:cubicBezTo>
                      <a:cubicBezTo>
                        <a:pt x="549" y="583"/>
                        <a:pt x="472" y="563"/>
                        <a:pt x="404" y="530"/>
                      </a:cubicBezTo>
                      <a:cubicBezTo>
                        <a:pt x="357" y="506"/>
                        <a:pt x="318" y="477"/>
                        <a:pt x="289" y="448"/>
                      </a:cubicBezTo>
                      <a:cubicBezTo>
                        <a:pt x="242" y="401"/>
                        <a:pt x="207" y="348"/>
                        <a:pt x="189" y="310"/>
                      </a:cubicBezTo>
                      <a:cubicBezTo>
                        <a:pt x="178" y="290"/>
                        <a:pt x="169" y="275"/>
                        <a:pt x="164" y="266"/>
                      </a:cubicBezTo>
                      <a:cubicBezTo>
                        <a:pt x="164" y="261"/>
                        <a:pt x="164" y="257"/>
                        <a:pt x="160" y="252"/>
                      </a:cubicBezTo>
                      <a:cubicBezTo>
                        <a:pt x="152" y="217"/>
                        <a:pt x="123" y="195"/>
                        <a:pt x="92" y="195"/>
                      </a:cubicBezTo>
                      <a:cubicBezTo>
                        <a:pt x="84" y="195"/>
                        <a:pt x="76" y="196"/>
                        <a:pt x="69" y="199"/>
                      </a:cubicBezTo>
                      <a:cubicBezTo>
                        <a:pt x="25" y="208"/>
                        <a:pt x="1" y="252"/>
                        <a:pt x="16" y="290"/>
                      </a:cubicBezTo>
                      <a:cubicBezTo>
                        <a:pt x="16" y="295"/>
                        <a:pt x="25" y="324"/>
                        <a:pt x="45" y="367"/>
                      </a:cubicBezTo>
                      <a:cubicBezTo>
                        <a:pt x="73" y="425"/>
                        <a:pt x="131" y="521"/>
                        <a:pt x="227" y="598"/>
                      </a:cubicBezTo>
                      <a:cubicBezTo>
                        <a:pt x="275" y="636"/>
                        <a:pt x="333" y="670"/>
                        <a:pt x="404" y="698"/>
                      </a:cubicBezTo>
                      <a:cubicBezTo>
                        <a:pt x="477" y="723"/>
                        <a:pt x="559" y="736"/>
                        <a:pt x="650" y="736"/>
                      </a:cubicBezTo>
                      <a:cubicBezTo>
                        <a:pt x="693" y="736"/>
                        <a:pt x="741" y="732"/>
                        <a:pt x="790" y="727"/>
                      </a:cubicBezTo>
                      <a:cubicBezTo>
                        <a:pt x="943" y="703"/>
                        <a:pt x="1063" y="656"/>
                        <a:pt x="1159" y="592"/>
                      </a:cubicBezTo>
                      <a:cubicBezTo>
                        <a:pt x="1231" y="545"/>
                        <a:pt x="1294" y="487"/>
                        <a:pt x="1337" y="434"/>
                      </a:cubicBezTo>
                      <a:cubicBezTo>
                        <a:pt x="1409" y="348"/>
                        <a:pt x="1453" y="266"/>
                        <a:pt x="1476" y="199"/>
                      </a:cubicBezTo>
                      <a:cubicBezTo>
                        <a:pt x="1505" y="137"/>
                        <a:pt x="1510" y="93"/>
                        <a:pt x="1515" y="88"/>
                      </a:cubicBezTo>
                      <a:cubicBezTo>
                        <a:pt x="1520" y="50"/>
                        <a:pt x="1495" y="6"/>
                        <a:pt x="1453" y="2"/>
                      </a:cubicBezTo>
                      <a:cubicBezTo>
                        <a:pt x="1447" y="1"/>
                        <a:pt x="1442" y="0"/>
                        <a:pt x="1436" y="0"/>
                      </a:cubicBezTo>
                      <a:close/>
                    </a:path>
                  </a:pathLst>
                </a:custGeom>
                <a:solidFill>
                  <a:srgbClr val="1F2E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2550;p53"/>
                <p:cNvSpPr/>
                <p:nvPr/>
              </p:nvSpPr>
              <p:spPr>
                <a:xfrm>
                  <a:off x="688744" y="3217432"/>
                  <a:ext cx="59086" cy="5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" h="1520" extrusionOk="0">
                      <a:moveTo>
                        <a:pt x="759" y="1"/>
                      </a:moveTo>
                      <a:cubicBezTo>
                        <a:pt x="342" y="1"/>
                        <a:pt x="0" y="342"/>
                        <a:pt x="0" y="760"/>
                      </a:cubicBezTo>
                      <a:cubicBezTo>
                        <a:pt x="0" y="1178"/>
                        <a:pt x="342" y="1520"/>
                        <a:pt x="759" y="1520"/>
                      </a:cubicBezTo>
                      <a:cubicBezTo>
                        <a:pt x="1178" y="1520"/>
                        <a:pt x="1519" y="1178"/>
                        <a:pt x="1519" y="760"/>
                      </a:cubicBezTo>
                      <a:cubicBezTo>
                        <a:pt x="1519" y="342"/>
                        <a:pt x="1178" y="1"/>
                        <a:pt x="759" y="1"/>
                      </a:cubicBezTo>
                      <a:close/>
                    </a:path>
                  </a:pathLst>
                </a:custGeom>
                <a:solidFill>
                  <a:srgbClr val="FECF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2551;p53"/>
                <p:cNvSpPr/>
                <p:nvPr/>
              </p:nvSpPr>
              <p:spPr>
                <a:xfrm>
                  <a:off x="642213" y="3412896"/>
                  <a:ext cx="63906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1014" extrusionOk="0">
                      <a:moveTo>
                        <a:pt x="911" y="0"/>
                      </a:moveTo>
                      <a:cubicBezTo>
                        <a:pt x="862" y="0"/>
                        <a:pt x="811" y="3"/>
                        <a:pt x="760" y="10"/>
                      </a:cubicBezTo>
                      <a:cubicBezTo>
                        <a:pt x="328" y="63"/>
                        <a:pt x="0" y="327"/>
                        <a:pt x="35" y="600"/>
                      </a:cubicBezTo>
                      <a:cubicBezTo>
                        <a:pt x="64" y="846"/>
                        <a:pt x="362" y="1013"/>
                        <a:pt x="728" y="1013"/>
                      </a:cubicBezTo>
                      <a:cubicBezTo>
                        <a:pt x="778" y="1013"/>
                        <a:pt x="829" y="1010"/>
                        <a:pt x="880" y="1004"/>
                      </a:cubicBezTo>
                      <a:cubicBezTo>
                        <a:pt x="1317" y="957"/>
                        <a:pt x="1644" y="687"/>
                        <a:pt x="1610" y="413"/>
                      </a:cubicBezTo>
                      <a:cubicBezTo>
                        <a:pt x="1581" y="171"/>
                        <a:pt x="1281" y="0"/>
                        <a:pt x="911" y="0"/>
                      </a:cubicBezTo>
                      <a:close/>
                    </a:path>
                  </a:pathLst>
                </a:custGeom>
                <a:solidFill>
                  <a:srgbClr val="EE73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52" name="Google Shape;2552;p53"/>
              <p:cNvSpPr/>
              <p:nvPr/>
            </p:nvSpPr>
            <p:spPr>
              <a:xfrm>
                <a:off x="488084" y="3164600"/>
                <a:ext cx="535235" cy="523452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3465" extrusionOk="0">
                    <a:moveTo>
                      <a:pt x="6221" y="1"/>
                    </a:moveTo>
                    <a:cubicBezTo>
                      <a:pt x="6004" y="1"/>
                      <a:pt x="5790" y="120"/>
                      <a:pt x="5691" y="342"/>
                    </a:cubicBezTo>
                    <a:lnTo>
                      <a:pt x="4173" y="3701"/>
                    </a:lnTo>
                    <a:cubicBezTo>
                      <a:pt x="4109" y="3831"/>
                      <a:pt x="4004" y="3936"/>
                      <a:pt x="3869" y="3994"/>
                    </a:cubicBezTo>
                    <a:lnTo>
                      <a:pt x="476" y="5442"/>
                    </a:lnTo>
                    <a:cubicBezTo>
                      <a:pt x="87" y="5604"/>
                      <a:pt x="1" y="6119"/>
                      <a:pt x="314" y="6402"/>
                    </a:cubicBezTo>
                    <a:lnTo>
                      <a:pt x="3038" y="8887"/>
                    </a:lnTo>
                    <a:cubicBezTo>
                      <a:pt x="3148" y="8982"/>
                      <a:pt x="3215" y="9117"/>
                      <a:pt x="3226" y="9261"/>
                    </a:cubicBezTo>
                    <a:lnTo>
                      <a:pt x="3552" y="12938"/>
                    </a:lnTo>
                    <a:cubicBezTo>
                      <a:pt x="3581" y="13251"/>
                      <a:pt x="3847" y="13465"/>
                      <a:pt x="4133" y="13465"/>
                    </a:cubicBezTo>
                    <a:cubicBezTo>
                      <a:pt x="4228" y="13465"/>
                      <a:pt x="4326" y="13441"/>
                      <a:pt x="4417" y="13389"/>
                    </a:cubicBezTo>
                    <a:lnTo>
                      <a:pt x="7622" y="11564"/>
                    </a:lnTo>
                    <a:cubicBezTo>
                      <a:pt x="7708" y="11514"/>
                      <a:pt x="7804" y="11490"/>
                      <a:pt x="7902" y="11490"/>
                    </a:cubicBezTo>
                    <a:cubicBezTo>
                      <a:pt x="7948" y="11490"/>
                      <a:pt x="7995" y="11495"/>
                      <a:pt x="8041" y="11506"/>
                    </a:cubicBezTo>
                    <a:lnTo>
                      <a:pt x="11630" y="12327"/>
                    </a:lnTo>
                    <a:cubicBezTo>
                      <a:pt x="11676" y="12338"/>
                      <a:pt x="11721" y="12343"/>
                      <a:pt x="11765" y="12343"/>
                    </a:cubicBezTo>
                    <a:cubicBezTo>
                      <a:pt x="12120" y="12343"/>
                      <a:pt x="12404" y="12013"/>
                      <a:pt x="12327" y="11645"/>
                    </a:cubicBezTo>
                    <a:lnTo>
                      <a:pt x="11588" y="8037"/>
                    </a:lnTo>
                    <a:cubicBezTo>
                      <a:pt x="11554" y="7892"/>
                      <a:pt x="11583" y="7742"/>
                      <a:pt x="11655" y="7618"/>
                    </a:cubicBezTo>
                    <a:lnTo>
                      <a:pt x="13548" y="4455"/>
                    </a:lnTo>
                    <a:cubicBezTo>
                      <a:pt x="13769" y="4096"/>
                      <a:pt x="13538" y="3630"/>
                      <a:pt x="13116" y="3581"/>
                    </a:cubicBezTo>
                    <a:lnTo>
                      <a:pt x="9454" y="3173"/>
                    </a:lnTo>
                    <a:cubicBezTo>
                      <a:pt x="9310" y="3158"/>
                      <a:pt x="9175" y="3086"/>
                      <a:pt x="9079" y="2980"/>
                    </a:cubicBezTo>
                    <a:lnTo>
                      <a:pt x="6657" y="198"/>
                    </a:lnTo>
                    <a:cubicBezTo>
                      <a:pt x="6539" y="64"/>
                      <a:pt x="6379" y="1"/>
                      <a:pt x="6221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3" name="Google Shape;2553;p53"/>
            <p:cNvGrpSpPr/>
            <p:nvPr/>
          </p:nvGrpSpPr>
          <p:grpSpPr>
            <a:xfrm>
              <a:off x="1333285" y="1861285"/>
              <a:ext cx="2092844" cy="1927154"/>
              <a:chOff x="1399482" y="2544184"/>
              <a:chExt cx="2285762" cy="2104799"/>
            </a:xfrm>
          </p:grpSpPr>
          <p:grpSp>
            <p:nvGrpSpPr>
              <p:cNvPr id="2554" name="Google Shape;2554;p53"/>
              <p:cNvGrpSpPr/>
              <p:nvPr/>
            </p:nvGrpSpPr>
            <p:grpSpPr>
              <a:xfrm>
                <a:off x="1399482" y="2544184"/>
                <a:ext cx="2285762" cy="2104799"/>
                <a:chOff x="7035073" y="2552961"/>
                <a:chExt cx="697134" cy="641942"/>
              </a:xfrm>
            </p:grpSpPr>
            <p:sp>
              <p:nvSpPr>
                <p:cNvPr id="2555" name="Google Shape;2555;p53"/>
                <p:cNvSpPr/>
                <p:nvPr/>
              </p:nvSpPr>
              <p:spPr>
                <a:xfrm>
                  <a:off x="7035073" y="3136411"/>
                  <a:ext cx="693255" cy="58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5" h="2443" extrusionOk="0">
                      <a:moveTo>
                        <a:pt x="0" y="1"/>
                      </a:moveTo>
                      <a:lnTo>
                        <a:pt x="0" y="2442"/>
                      </a:lnTo>
                      <a:lnTo>
                        <a:pt x="28954" y="2442"/>
                      </a:lnTo>
                      <a:lnTo>
                        <a:pt x="28954" y="1"/>
                      </a:ln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53"/>
                <p:cNvSpPr/>
                <p:nvPr/>
              </p:nvSpPr>
              <p:spPr>
                <a:xfrm>
                  <a:off x="7035073" y="3136411"/>
                  <a:ext cx="348651" cy="58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2" h="2443" extrusionOk="0">
                      <a:moveTo>
                        <a:pt x="0" y="1"/>
                      </a:moveTo>
                      <a:lnTo>
                        <a:pt x="0" y="2442"/>
                      </a:lnTo>
                      <a:lnTo>
                        <a:pt x="14561" y="2442"/>
                      </a:lnTo>
                      <a:cubicBezTo>
                        <a:pt x="14008" y="1716"/>
                        <a:pt x="13561" y="908"/>
                        <a:pt x="13258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53"/>
                <p:cNvSpPr/>
                <p:nvPr/>
              </p:nvSpPr>
              <p:spPr>
                <a:xfrm>
                  <a:off x="7074052" y="2830359"/>
                  <a:ext cx="615250" cy="30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7" h="12851" extrusionOk="0">
                      <a:moveTo>
                        <a:pt x="12851" y="0"/>
                      </a:moveTo>
                      <a:cubicBezTo>
                        <a:pt x="5754" y="0"/>
                        <a:pt x="1" y="5758"/>
                        <a:pt x="1" y="12851"/>
                      </a:cubicBezTo>
                      <a:lnTo>
                        <a:pt x="25696" y="12851"/>
                      </a:lnTo>
                      <a:cubicBezTo>
                        <a:pt x="25696" y="5758"/>
                        <a:pt x="19945" y="0"/>
                        <a:pt x="12851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8" name="Google Shape;2558;p53"/>
                <p:cNvSpPr/>
                <p:nvPr/>
              </p:nvSpPr>
              <p:spPr>
                <a:xfrm>
                  <a:off x="7260564" y="2830359"/>
                  <a:ext cx="343719" cy="30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6" h="12851" extrusionOk="0">
                      <a:moveTo>
                        <a:pt x="5061" y="0"/>
                      </a:moveTo>
                      <a:cubicBezTo>
                        <a:pt x="3263" y="0"/>
                        <a:pt x="1553" y="370"/>
                        <a:pt x="0" y="1038"/>
                      </a:cubicBezTo>
                      <a:cubicBezTo>
                        <a:pt x="5152" y="2865"/>
                        <a:pt x="8608" y="7882"/>
                        <a:pt x="8280" y="12851"/>
                      </a:cubicBezTo>
                      <a:lnTo>
                        <a:pt x="14355" y="12851"/>
                      </a:lnTo>
                      <a:cubicBezTo>
                        <a:pt x="13889" y="7983"/>
                        <a:pt x="11669" y="3287"/>
                        <a:pt x="7872" y="317"/>
                      </a:cubicBezTo>
                      <a:cubicBezTo>
                        <a:pt x="6964" y="111"/>
                        <a:pt x="6027" y="0"/>
                        <a:pt x="5061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9" name="Google Shape;2559;p53"/>
                <p:cNvSpPr/>
                <p:nvPr/>
              </p:nvSpPr>
              <p:spPr>
                <a:xfrm>
                  <a:off x="7260564" y="2830934"/>
                  <a:ext cx="273759" cy="307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4" h="12827" extrusionOk="0">
                      <a:moveTo>
                        <a:pt x="4359" y="0"/>
                      </a:moveTo>
                      <a:cubicBezTo>
                        <a:pt x="2817" y="82"/>
                        <a:pt x="1351" y="433"/>
                        <a:pt x="0" y="1014"/>
                      </a:cubicBezTo>
                      <a:cubicBezTo>
                        <a:pt x="5152" y="2841"/>
                        <a:pt x="8608" y="7858"/>
                        <a:pt x="8280" y="12827"/>
                      </a:cubicBezTo>
                      <a:lnTo>
                        <a:pt x="11434" y="12827"/>
                      </a:lnTo>
                      <a:cubicBezTo>
                        <a:pt x="11174" y="11126"/>
                        <a:pt x="10611" y="9487"/>
                        <a:pt x="9775" y="8031"/>
                      </a:cubicBezTo>
                      <a:cubicBezTo>
                        <a:pt x="8391" y="5263"/>
                        <a:pt x="6758" y="2010"/>
                        <a:pt x="4359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2560;p53"/>
                <p:cNvSpPr/>
                <p:nvPr/>
              </p:nvSpPr>
              <p:spPr>
                <a:xfrm>
                  <a:off x="7074052" y="2855211"/>
                  <a:ext cx="392609" cy="282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8" h="11813" extrusionOk="0">
                      <a:moveTo>
                        <a:pt x="7790" y="0"/>
                      </a:moveTo>
                      <a:cubicBezTo>
                        <a:pt x="3210" y="1967"/>
                        <a:pt x="1" y="6512"/>
                        <a:pt x="1" y="11813"/>
                      </a:cubicBezTo>
                      <a:lnTo>
                        <a:pt x="16070" y="11813"/>
                      </a:lnTo>
                      <a:cubicBezTo>
                        <a:pt x="16398" y="6844"/>
                        <a:pt x="12942" y="1827"/>
                        <a:pt x="7790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53"/>
                <p:cNvSpPr/>
                <p:nvPr/>
              </p:nvSpPr>
              <p:spPr>
                <a:xfrm>
                  <a:off x="7322000" y="2590575"/>
                  <a:ext cx="382050" cy="47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7" h="19863" extrusionOk="0">
                      <a:moveTo>
                        <a:pt x="9132" y="0"/>
                      </a:moveTo>
                      <a:lnTo>
                        <a:pt x="1" y="17003"/>
                      </a:lnTo>
                      <a:lnTo>
                        <a:pt x="4734" y="19863"/>
                      </a:lnTo>
                      <a:lnTo>
                        <a:pt x="15956" y="4124"/>
                      </a:lnTo>
                      <a:lnTo>
                        <a:pt x="9132" y="0"/>
                      </a:ln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2562;p53"/>
                <p:cNvSpPr/>
                <p:nvPr/>
              </p:nvSpPr>
              <p:spPr>
                <a:xfrm>
                  <a:off x="7322000" y="2645331"/>
                  <a:ext cx="382050" cy="42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7" h="17576" extrusionOk="0">
                      <a:moveTo>
                        <a:pt x="12914" y="1"/>
                      </a:moveTo>
                      <a:cubicBezTo>
                        <a:pt x="10434" y="6488"/>
                        <a:pt x="6604" y="13399"/>
                        <a:pt x="256" y="14245"/>
                      </a:cubicBezTo>
                      <a:lnTo>
                        <a:pt x="1" y="14716"/>
                      </a:lnTo>
                      <a:lnTo>
                        <a:pt x="4734" y="17576"/>
                      </a:lnTo>
                      <a:lnTo>
                        <a:pt x="15956" y="1837"/>
                      </a:lnTo>
                      <a:lnTo>
                        <a:pt x="12914" y="1"/>
                      </a:ln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2563;p53"/>
                <p:cNvSpPr/>
                <p:nvPr/>
              </p:nvSpPr>
              <p:spPr>
                <a:xfrm>
                  <a:off x="7322000" y="2892155"/>
                  <a:ext cx="153878" cy="17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7" h="7267" extrusionOk="0">
                      <a:moveTo>
                        <a:pt x="2370" y="0"/>
                      </a:moveTo>
                      <a:lnTo>
                        <a:pt x="1" y="4407"/>
                      </a:lnTo>
                      <a:lnTo>
                        <a:pt x="4734" y="7267"/>
                      </a:lnTo>
                      <a:lnTo>
                        <a:pt x="6426" y="4898"/>
                      </a:lnTo>
                      <a:cubicBezTo>
                        <a:pt x="5441" y="2917"/>
                        <a:pt x="4019" y="1163"/>
                        <a:pt x="2370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53"/>
                <p:cNvSpPr/>
                <p:nvPr/>
              </p:nvSpPr>
              <p:spPr>
                <a:xfrm>
                  <a:off x="7074052" y="2948300"/>
                  <a:ext cx="284341" cy="18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6" h="7925" extrusionOk="0">
                      <a:moveTo>
                        <a:pt x="2735" y="0"/>
                      </a:moveTo>
                      <a:cubicBezTo>
                        <a:pt x="1025" y="2187"/>
                        <a:pt x="1" y="4935"/>
                        <a:pt x="1" y="7925"/>
                      </a:cubicBezTo>
                      <a:lnTo>
                        <a:pt x="11876" y="7925"/>
                      </a:lnTo>
                      <a:cubicBezTo>
                        <a:pt x="8243" y="7204"/>
                        <a:pt x="5104" y="5229"/>
                        <a:pt x="3412" y="1663"/>
                      </a:cubicBezTo>
                      <a:cubicBezTo>
                        <a:pt x="3090" y="1077"/>
                        <a:pt x="2870" y="524"/>
                        <a:pt x="2735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2565;p53"/>
                <p:cNvSpPr/>
                <p:nvPr/>
              </p:nvSpPr>
              <p:spPr>
                <a:xfrm>
                  <a:off x="7527044" y="2552961"/>
                  <a:ext cx="202194" cy="140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5888" extrusionOk="0">
                      <a:moveTo>
                        <a:pt x="2570" y="0"/>
                      </a:moveTo>
                      <a:cubicBezTo>
                        <a:pt x="1645" y="0"/>
                        <a:pt x="733" y="181"/>
                        <a:pt x="0" y="548"/>
                      </a:cubicBezTo>
                      <a:cubicBezTo>
                        <a:pt x="2635" y="2437"/>
                        <a:pt x="5772" y="3998"/>
                        <a:pt x="8401" y="5887"/>
                      </a:cubicBezTo>
                      <a:cubicBezTo>
                        <a:pt x="8444" y="3927"/>
                        <a:pt x="7459" y="1975"/>
                        <a:pt x="5893" y="908"/>
                      </a:cubicBezTo>
                      <a:cubicBezTo>
                        <a:pt x="5006" y="307"/>
                        <a:pt x="3776" y="0"/>
                        <a:pt x="2570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2566;p53"/>
                <p:cNvSpPr/>
                <p:nvPr/>
              </p:nvSpPr>
              <p:spPr>
                <a:xfrm>
                  <a:off x="7595735" y="2553296"/>
                  <a:ext cx="115666" cy="70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1" h="2962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846" y="1711"/>
                        <a:pt x="2759" y="2702"/>
                        <a:pt x="4830" y="2961"/>
                      </a:cubicBezTo>
                      <a:cubicBezTo>
                        <a:pt x="4398" y="2134"/>
                        <a:pt x="3783" y="1409"/>
                        <a:pt x="3024" y="894"/>
                      </a:cubicBezTo>
                      <a:cubicBezTo>
                        <a:pt x="2211" y="342"/>
                        <a:pt x="1110" y="44"/>
                        <a:pt x="1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2567;p53"/>
                <p:cNvSpPr/>
                <p:nvPr/>
              </p:nvSpPr>
              <p:spPr>
                <a:xfrm>
                  <a:off x="7490220" y="2559737"/>
                  <a:ext cx="241987" cy="179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7" h="7484" extrusionOk="0">
                      <a:moveTo>
                        <a:pt x="1145" y="0"/>
                      </a:moveTo>
                      <a:lnTo>
                        <a:pt x="1" y="1808"/>
                      </a:lnTo>
                      <a:lnTo>
                        <a:pt x="8968" y="7483"/>
                      </a:lnTo>
                      <a:lnTo>
                        <a:pt x="10107" y="5680"/>
                      </a:lnTo>
                      <a:lnTo>
                        <a:pt x="1145" y="0"/>
                      </a:ln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53"/>
                <p:cNvSpPr/>
                <p:nvPr/>
              </p:nvSpPr>
              <p:spPr>
                <a:xfrm>
                  <a:off x="7490220" y="2575491"/>
                  <a:ext cx="232913" cy="163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6826" extrusionOk="0">
                      <a:moveTo>
                        <a:pt x="731" y="1"/>
                      </a:moveTo>
                      <a:lnTo>
                        <a:pt x="1" y="1150"/>
                      </a:lnTo>
                      <a:lnTo>
                        <a:pt x="8968" y="6825"/>
                      </a:lnTo>
                      <a:lnTo>
                        <a:pt x="9727" y="5623"/>
                      </a:lnTo>
                      <a:cubicBezTo>
                        <a:pt x="6502" y="4307"/>
                        <a:pt x="3533" y="2197"/>
                        <a:pt x="731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2569;p53"/>
                <p:cNvSpPr/>
                <p:nvPr/>
              </p:nvSpPr>
              <p:spPr>
                <a:xfrm>
                  <a:off x="7614386" y="2562155"/>
                  <a:ext cx="26576" cy="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1111" extrusionOk="0">
                      <a:moveTo>
                        <a:pt x="558" y="1"/>
                      </a:moveTo>
                      <a:cubicBezTo>
                        <a:pt x="250" y="1"/>
                        <a:pt x="0" y="251"/>
                        <a:pt x="0" y="558"/>
                      </a:cubicBezTo>
                      <a:cubicBezTo>
                        <a:pt x="0" y="861"/>
                        <a:pt x="250" y="1110"/>
                        <a:pt x="558" y="1110"/>
                      </a:cubicBezTo>
                      <a:cubicBezTo>
                        <a:pt x="861" y="1110"/>
                        <a:pt x="1110" y="861"/>
                        <a:pt x="1110" y="558"/>
                      </a:cubicBezTo>
                      <a:cubicBezTo>
                        <a:pt x="1110" y="251"/>
                        <a:pt x="861" y="1"/>
                        <a:pt x="558" y="1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53"/>
                <p:cNvSpPr/>
                <p:nvPr/>
              </p:nvSpPr>
              <p:spPr>
                <a:xfrm>
                  <a:off x="7073716" y="2945929"/>
                  <a:ext cx="284341" cy="18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6" h="7925" extrusionOk="0">
                      <a:moveTo>
                        <a:pt x="2735" y="0"/>
                      </a:moveTo>
                      <a:cubicBezTo>
                        <a:pt x="1025" y="2187"/>
                        <a:pt x="1" y="4935"/>
                        <a:pt x="1" y="7925"/>
                      </a:cubicBezTo>
                      <a:lnTo>
                        <a:pt x="11876" y="7925"/>
                      </a:lnTo>
                      <a:cubicBezTo>
                        <a:pt x="8243" y="7204"/>
                        <a:pt x="5104" y="5229"/>
                        <a:pt x="3412" y="1663"/>
                      </a:cubicBezTo>
                      <a:cubicBezTo>
                        <a:pt x="3090" y="1077"/>
                        <a:pt x="2870" y="524"/>
                        <a:pt x="2735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53"/>
                <p:cNvSpPr/>
                <p:nvPr/>
              </p:nvSpPr>
              <p:spPr>
                <a:xfrm>
                  <a:off x="7350936" y="3136407"/>
                  <a:ext cx="375849" cy="58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8" h="2443" extrusionOk="0">
                      <a:moveTo>
                        <a:pt x="1" y="1"/>
                      </a:moveTo>
                      <a:cubicBezTo>
                        <a:pt x="304" y="908"/>
                        <a:pt x="751" y="1716"/>
                        <a:pt x="1304" y="2442"/>
                      </a:cubicBezTo>
                      <a:lnTo>
                        <a:pt x="15697" y="2442"/>
                      </a:lnTo>
                      <a:lnTo>
                        <a:pt x="15697" y="1"/>
                      </a:ln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53"/>
                <p:cNvSpPr/>
                <p:nvPr/>
              </p:nvSpPr>
              <p:spPr>
                <a:xfrm>
                  <a:off x="7139534" y="2855211"/>
                  <a:ext cx="327126" cy="282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3" h="11813" extrusionOk="0">
                      <a:moveTo>
                        <a:pt x="5055" y="0"/>
                      </a:moveTo>
                      <a:cubicBezTo>
                        <a:pt x="3061" y="856"/>
                        <a:pt x="1322" y="2202"/>
                        <a:pt x="0" y="3888"/>
                      </a:cubicBezTo>
                      <a:cubicBezTo>
                        <a:pt x="135" y="4412"/>
                        <a:pt x="355" y="4965"/>
                        <a:pt x="677" y="5551"/>
                      </a:cubicBezTo>
                      <a:cubicBezTo>
                        <a:pt x="2369" y="9117"/>
                        <a:pt x="5508" y="11092"/>
                        <a:pt x="9141" y="11813"/>
                      </a:cubicBezTo>
                      <a:lnTo>
                        <a:pt x="13335" y="11813"/>
                      </a:lnTo>
                      <a:cubicBezTo>
                        <a:pt x="13663" y="6844"/>
                        <a:pt x="10207" y="1827"/>
                        <a:pt x="5055" y="0"/>
                      </a:cubicBezTo>
                      <a:close/>
                    </a:path>
                  </a:pathLst>
                </a:custGeom>
                <a:noFill/>
                <a:ln w="114300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3" name="Google Shape;2573;p53"/>
              <p:cNvGrpSpPr/>
              <p:nvPr/>
            </p:nvGrpSpPr>
            <p:grpSpPr>
              <a:xfrm>
                <a:off x="1399482" y="2544184"/>
                <a:ext cx="2285762" cy="2104799"/>
                <a:chOff x="7035073" y="2552961"/>
                <a:chExt cx="697134" cy="641942"/>
              </a:xfrm>
            </p:grpSpPr>
            <p:sp>
              <p:nvSpPr>
                <p:cNvPr id="2574" name="Google Shape;2574;p53"/>
                <p:cNvSpPr/>
                <p:nvPr/>
              </p:nvSpPr>
              <p:spPr>
                <a:xfrm>
                  <a:off x="7035073" y="3136411"/>
                  <a:ext cx="693255" cy="58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55" h="2443" extrusionOk="0">
                      <a:moveTo>
                        <a:pt x="0" y="1"/>
                      </a:moveTo>
                      <a:lnTo>
                        <a:pt x="0" y="2442"/>
                      </a:lnTo>
                      <a:lnTo>
                        <a:pt x="28954" y="2442"/>
                      </a:lnTo>
                      <a:lnTo>
                        <a:pt x="28954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53"/>
                <p:cNvSpPr/>
                <p:nvPr/>
              </p:nvSpPr>
              <p:spPr>
                <a:xfrm>
                  <a:off x="7035073" y="3136411"/>
                  <a:ext cx="348651" cy="58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2" h="2443" extrusionOk="0">
                      <a:moveTo>
                        <a:pt x="0" y="1"/>
                      </a:moveTo>
                      <a:lnTo>
                        <a:pt x="0" y="2442"/>
                      </a:lnTo>
                      <a:lnTo>
                        <a:pt x="14561" y="2442"/>
                      </a:lnTo>
                      <a:cubicBezTo>
                        <a:pt x="14008" y="1716"/>
                        <a:pt x="13561" y="908"/>
                        <a:pt x="132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53"/>
                <p:cNvSpPr/>
                <p:nvPr/>
              </p:nvSpPr>
              <p:spPr>
                <a:xfrm>
                  <a:off x="7074052" y="2830359"/>
                  <a:ext cx="615250" cy="30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7" h="12851" extrusionOk="0">
                      <a:moveTo>
                        <a:pt x="12851" y="0"/>
                      </a:moveTo>
                      <a:cubicBezTo>
                        <a:pt x="5754" y="0"/>
                        <a:pt x="1" y="5758"/>
                        <a:pt x="1" y="12851"/>
                      </a:cubicBezTo>
                      <a:lnTo>
                        <a:pt x="25696" y="12851"/>
                      </a:lnTo>
                      <a:cubicBezTo>
                        <a:pt x="25696" y="5758"/>
                        <a:pt x="19945" y="0"/>
                        <a:pt x="128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53"/>
                <p:cNvSpPr/>
                <p:nvPr/>
              </p:nvSpPr>
              <p:spPr>
                <a:xfrm>
                  <a:off x="7260564" y="2830359"/>
                  <a:ext cx="343719" cy="30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56" h="12851" extrusionOk="0">
                      <a:moveTo>
                        <a:pt x="5061" y="0"/>
                      </a:moveTo>
                      <a:cubicBezTo>
                        <a:pt x="3263" y="0"/>
                        <a:pt x="1553" y="370"/>
                        <a:pt x="0" y="1038"/>
                      </a:cubicBezTo>
                      <a:cubicBezTo>
                        <a:pt x="5152" y="2865"/>
                        <a:pt x="8608" y="7882"/>
                        <a:pt x="8280" y="12851"/>
                      </a:cubicBezTo>
                      <a:lnTo>
                        <a:pt x="14355" y="12851"/>
                      </a:lnTo>
                      <a:cubicBezTo>
                        <a:pt x="13889" y="7983"/>
                        <a:pt x="11669" y="3287"/>
                        <a:pt x="7872" y="317"/>
                      </a:cubicBezTo>
                      <a:cubicBezTo>
                        <a:pt x="6964" y="111"/>
                        <a:pt x="6027" y="0"/>
                        <a:pt x="50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53"/>
                <p:cNvSpPr/>
                <p:nvPr/>
              </p:nvSpPr>
              <p:spPr>
                <a:xfrm>
                  <a:off x="7260564" y="2830934"/>
                  <a:ext cx="273759" cy="307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4" h="12827" extrusionOk="0">
                      <a:moveTo>
                        <a:pt x="4359" y="0"/>
                      </a:moveTo>
                      <a:cubicBezTo>
                        <a:pt x="2817" y="82"/>
                        <a:pt x="1351" y="433"/>
                        <a:pt x="0" y="1014"/>
                      </a:cubicBezTo>
                      <a:cubicBezTo>
                        <a:pt x="5152" y="2841"/>
                        <a:pt x="8608" y="7858"/>
                        <a:pt x="8280" y="12827"/>
                      </a:cubicBezTo>
                      <a:lnTo>
                        <a:pt x="11434" y="12827"/>
                      </a:lnTo>
                      <a:cubicBezTo>
                        <a:pt x="11174" y="11126"/>
                        <a:pt x="10611" y="9487"/>
                        <a:pt x="9775" y="8031"/>
                      </a:cubicBezTo>
                      <a:cubicBezTo>
                        <a:pt x="8391" y="5263"/>
                        <a:pt x="6758" y="2010"/>
                        <a:pt x="4359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50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53"/>
                <p:cNvSpPr/>
                <p:nvPr/>
              </p:nvSpPr>
              <p:spPr>
                <a:xfrm>
                  <a:off x="7074052" y="2855211"/>
                  <a:ext cx="392609" cy="282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8" h="11813" extrusionOk="0">
                      <a:moveTo>
                        <a:pt x="7790" y="0"/>
                      </a:moveTo>
                      <a:cubicBezTo>
                        <a:pt x="3210" y="1967"/>
                        <a:pt x="1" y="6512"/>
                        <a:pt x="1" y="11813"/>
                      </a:cubicBezTo>
                      <a:lnTo>
                        <a:pt x="16070" y="11813"/>
                      </a:lnTo>
                      <a:cubicBezTo>
                        <a:pt x="16398" y="6844"/>
                        <a:pt x="12942" y="1827"/>
                        <a:pt x="7790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2580;p53"/>
                <p:cNvSpPr/>
                <p:nvPr/>
              </p:nvSpPr>
              <p:spPr>
                <a:xfrm>
                  <a:off x="7322000" y="2590575"/>
                  <a:ext cx="382050" cy="47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7" h="19863" extrusionOk="0">
                      <a:moveTo>
                        <a:pt x="9132" y="0"/>
                      </a:moveTo>
                      <a:lnTo>
                        <a:pt x="1" y="17003"/>
                      </a:lnTo>
                      <a:lnTo>
                        <a:pt x="4734" y="19863"/>
                      </a:lnTo>
                      <a:lnTo>
                        <a:pt x="15956" y="4124"/>
                      </a:lnTo>
                      <a:lnTo>
                        <a:pt x="91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2581;p53"/>
                <p:cNvSpPr/>
                <p:nvPr/>
              </p:nvSpPr>
              <p:spPr>
                <a:xfrm>
                  <a:off x="7322000" y="2645331"/>
                  <a:ext cx="382050" cy="42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7" h="17576" extrusionOk="0">
                      <a:moveTo>
                        <a:pt x="12914" y="1"/>
                      </a:moveTo>
                      <a:cubicBezTo>
                        <a:pt x="10434" y="6488"/>
                        <a:pt x="6604" y="13399"/>
                        <a:pt x="256" y="14245"/>
                      </a:cubicBezTo>
                      <a:lnTo>
                        <a:pt x="1" y="14716"/>
                      </a:lnTo>
                      <a:lnTo>
                        <a:pt x="4734" y="17576"/>
                      </a:lnTo>
                      <a:lnTo>
                        <a:pt x="15956" y="1837"/>
                      </a:lnTo>
                      <a:lnTo>
                        <a:pt x="12914" y="1"/>
                      </a:lnTo>
                      <a:close/>
                    </a:path>
                  </a:pathLst>
                </a:custGeom>
                <a:solidFill>
                  <a:srgbClr val="1F2E56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2582;p53"/>
                <p:cNvSpPr/>
                <p:nvPr/>
              </p:nvSpPr>
              <p:spPr>
                <a:xfrm>
                  <a:off x="7322000" y="2892155"/>
                  <a:ext cx="153878" cy="17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7" h="7267" extrusionOk="0">
                      <a:moveTo>
                        <a:pt x="2370" y="0"/>
                      </a:moveTo>
                      <a:lnTo>
                        <a:pt x="1" y="4407"/>
                      </a:lnTo>
                      <a:lnTo>
                        <a:pt x="4734" y="7267"/>
                      </a:lnTo>
                      <a:lnTo>
                        <a:pt x="6426" y="4898"/>
                      </a:lnTo>
                      <a:cubicBezTo>
                        <a:pt x="5441" y="2917"/>
                        <a:pt x="4019" y="1163"/>
                        <a:pt x="23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28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2583;p53"/>
                <p:cNvSpPr/>
                <p:nvPr/>
              </p:nvSpPr>
              <p:spPr>
                <a:xfrm>
                  <a:off x="7074052" y="2948300"/>
                  <a:ext cx="284341" cy="18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6" h="7925" extrusionOk="0">
                      <a:moveTo>
                        <a:pt x="2735" y="0"/>
                      </a:moveTo>
                      <a:cubicBezTo>
                        <a:pt x="1025" y="2187"/>
                        <a:pt x="1" y="4935"/>
                        <a:pt x="1" y="7925"/>
                      </a:cubicBezTo>
                      <a:lnTo>
                        <a:pt x="11876" y="7925"/>
                      </a:lnTo>
                      <a:cubicBezTo>
                        <a:pt x="8243" y="7204"/>
                        <a:pt x="5104" y="5229"/>
                        <a:pt x="3412" y="1663"/>
                      </a:cubicBezTo>
                      <a:cubicBezTo>
                        <a:pt x="3090" y="1077"/>
                        <a:pt x="2870" y="524"/>
                        <a:pt x="2735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2584;p53"/>
                <p:cNvSpPr/>
                <p:nvPr/>
              </p:nvSpPr>
              <p:spPr>
                <a:xfrm>
                  <a:off x="7527044" y="2552961"/>
                  <a:ext cx="202194" cy="140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5888" extrusionOk="0">
                      <a:moveTo>
                        <a:pt x="2570" y="0"/>
                      </a:moveTo>
                      <a:cubicBezTo>
                        <a:pt x="1645" y="0"/>
                        <a:pt x="733" y="181"/>
                        <a:pt x="0" y="548"/>
                      </a:cubicBezTo>
                      <a:cubicBezTo>
                        <a:pt x="2635" y="2437"/>
                        <a:pt x="5772" y="3998"/>
                        <a:pt x="8401" y="5887"/>
                      </a:cubicBezTo>
                      <a:cubicBezTo>
                        <a:pt x="8444" y="3927"/>
                        <a:pt x="7459" y="1975"/>
                        <a:pt x="5893" y="908"/>
                      </a:cubicBezTo>
                      <a:cubicBezTo>
                        <a:pt x="5006" y="307"/>
                        <a:pt x="3776" y="0"/>
                        <a:pt x="257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2585;p53"/>
                <p:cNvSpPr/>
                <p:nvPr/>
              </p:nvSpPr>
              <p:spPr>
                <a:xfrm>
                  <a:off x="7595735" y="2553296"/>
                  <a:ext cx="115666" cy="70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1" h="2962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846" y="1711"/>
                        <a:pt x="2759" y="2702"/>
                        <a:pt x="4830" y="2961"/>
                      </a:cubicBezTo>
                      <a:cubicBezTo>
                        <a:pt x="4398" y="2134"/>
                        <a:pt x="3783" y="1409"/>
                        <a:pt x="3024" y="894"/>
                      </a:cubicBezTo>
                      <a:cubicBezTo>
                        <a:pt x="2211" y="342"/>
                        <a:pt x="1110" y="4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2586;p53"/>
                <p:cNvSpPr/>
                <p:nvPr/>
              </p:nvSpPr>
              <p:spPr>
                <a:xfrm>
                  <a:off x="7490220" y="2559737"/>
                  <a:ext cx="241987" cy="179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7" h="7484" extrusionOk="0">
                      <a:moveTo>
                        <a:pt x="1145" y="0"/>
                      </a:moveTo>
                      <a:lnTo>
                        <a:pt x="1" y="1808"/>
                      </a:lnTo>
                      <a:lnTo>
                        <a:pt x="8968" y="7483"/>
                      </a:lnTo>
                      <a:lnTo>
                        <a:pt x="10107" y="5680"/>
                      </a:lnTo>
                      <a:lnTo>
                        <a:pt x="1145" y="0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2587;p53"/>
                <p:cNvSpPr/>
                <p:nvPr/>
              </p:nvSpPr>
              <p:spPr>
                <a:xfrm>
                  <a:off x="7490220" y="2575491"/>
                  <a:ext cx="232913" cy="163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6826" extrusionOk="0">
                      <a:moveTo>
                        <a:pt x="731" y="1"/>
                      </a:moveTo>
                      <a:lnTo>
                        <a:pt x="1" y="1150"/>
                      </a:lnTo>
                      <a:lnTo>
                        <a:pt x="8968" y="6825"/>
                      </a:lnTo>
                      <a:lnTo>
                        <a:pt x="9727" y="5623"/>
                      </a:lnTo>
                      <a:cubicBezTo>
                        <a:pt x="6502" y="4307"/>
                        <a:pt x="3533" y="2197"/>
                        <a:pt x="731" y="1"/>
                      </a:cubicBezTo>
                      <a:close/>
                    </a:path>
                  </a:pathLst>
                </a:custGeom>
                <a:solidFill>
                  <a:srgbClr val="1F2E56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2588;p53"/>
                <p:cNvSpPr/>
                <p:nvPr/>
              </p:nvSpPr>
              <p:spPr>
                <a:xfrm>
                  <a:off x="7614386" y="2562155"/>
                  <a:ext cx="26576" cy="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1111" extrusionOk="0">
                      <a:moveTo>
                        <a:pt x="558" y="1"/>
                      </a:moveTo>
                      <a:cubicBezTo>
                        <a:pt x="250" y="1"/>
                        <a:pt x="0" y="251"/>
                        <a:pt x="0" y="558"/>
                      </a:cubicBezTo>
                      <a:cubicBezTo>
                        <a:pt x="0" y="861"/>
                        <a:pt x="250" y="1110"/>
                        <a:pt x="558" y="1110"/>
                      </a:cubicBezTo>
                      <a:cubicBezTo>
                        <a:pt x="861" y="1110"/>
                        <a:pt x="1110" y="861"/>
                        <a:pt x="1110" y="558"/>
                      </a:cubicBezTo>
                      <a:cubicBezTo>
                        <a:pt x="1110" y="251"/>
                        <a:pt x="861" y="1"/>
                        <a:pt x="55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2589;p53"/>
                <p:cNvSpPr/>
                <p:nvPr/>
              </p:nvSpPr>
              <p:spPr>
                <a:xfrm>
                  <a:off x="7073716" y="2945929"/>
                  <a:ext cx="284341" cy="18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6" h="7925" extrusionOk="0">
                      <a:moveTo>
                        <a:pt x="2735" y="0"/>
                      </a:moveTo>
                      <a:cubicBezTo>
                        <a:pt x="1025" y="2187"/>
                        <a:pt x="1" y="4935"/>
                        <a:pt x="1" y="7925"/>
                      </a:cubicBezTo>
                      <a:lnTo>
                        <a:pt x="11876" y="7925"/>
                      </a:lnTo>
                      <a:cubicBezTo>
                        <a:pt x="8243" y="7204"/>
                        <a:pt x="5104" y="5229"/>
                        <a:pt x="3412" y="1663"/>
                      </a:cubicBezTo>
                      <a:cubicBezTo>
                        <a:pt x="3090" y="1077"/>
                        <a:pt x="2870" y="524"/>
                        <a:pt x="2735" y="0"/>
                      </a:cubicBezTo>
                      <a:close/>
                    </a:path>
                  </a:pathLst>
                </a:custGeom>
                <a:solidFill>
                  <a:srgbClr val="1F2E56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53"/>
                <p:cNvSpPr/>
                <p:nvPr/>
              </p:nvSpPr>
              <p:spPr>
                <a:xfrm>
                  <a:off x="7350936" y="3136407"/>
                  <a:ext cx="375849" cy="58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8" h="2443" extrusionOk="0">
                      <a:moveTo>
                        <a:pt x="1" y="1"/>
                      </a:moveTo>
                      <a:cubicBezTo>
                        <a:pt x="304" y="908"/>
                        <a:pt x="751" y="1716"/>
                        <a:pt x="1304" y="2442"/>
                      </a:cubicBezTo>
                      <a:lnTo>
                        <a:pt x="15697" y="2442"/>
                      </a:lnTo>
                      <a:lnTo>
                        <a:pt x="15697" y="1"/>
                      </a:lnTo>
                      <a:close/>
                    </a:path>
                  </a:pathLst>
                </a:custGeom>
                <a:solidFill>
                  <a:srgbClr val="1F2E56">
                    <a:alpha val="195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2591;p53"/>
                <p:cNvSpPr/>
                <p:nvPr/>
              </p:nvSpPr>
              <p:spPr>
                <a:xfrm>
                  <a:off x="7139534" y="2855211"/>
                  <a:ext cx="327126" cy="282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3" h="11813" extrusionOk="0">
                      <a:moveTo>
                        <a:pt x="5055" y="0"/>
                      </a:moveTo>
                      <a:cubicBezTo>
                        <a:pt x="3061" y="856"/>
                        <a:pt x="1322" y="2202"/>
                        <a:pt x="0" y="3888"/>
                      </a:cubicBezTo>
                      <a:cubicBezTo>
                        <a:pt x="135" y="4412"/>
                        <a:pt x="355" y="4965"/>
                        <a:pt x="677" y="5551"/>
                      </a:cubicBezTo>
                      <a:cubicBezTo>
                        <a:pt x="2369" y="9117"/>
                        <a:pt x="5508" y="11092"/>
                        <a:pt x="9141" y="11813"/>
                      </a:cubicBezTo>
                      <a:lnTo>
                        <a:pt x="13335" y="11813"/>
                      </a:lnTo>
                      <a:cubicBezTo>
                        <a:pt x="13663" y="6844"/>
                        <a:pt x="10207" y="1827"/>
                        <a:pt x="505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8" name="Imagem 7" descr="Mulher com a mão na areia da praia&#10;&#10;Descrição gerada automaticamente">
            <a:extLst>
              <a:ext uri="{FF2B5EF4-FFF2-40B4-BE49-F238E27FC236}">
                <a16:creationId xmlns:a16="http://schemas.microsoft.com/office/drawing/2014/main" id="{7E802B36-298F-7F07-3CF7-E9575F938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495" y="2809646"/>
            <a:ext cx="1697114" cy="226281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3BD67DF-1D11-3FE2-9922-DC1FA48E6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722" y="2781009"/>
            <a:ext cx="1883827" cy="11217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t's Explore New Worlds! by Slidesgo">
  <a:themeElements>
    <a:clrScheme name="Simple Light">
      <a:dk1>
        <a:srgbClr val="1F2E56"/>
      </a:dk1>
      <a:lt1>
        <a:srgbClr val="FFFFFF"/>
      </a:lt1>
      <a:dk2>
        <a:srgbClr val="C4CBD0"/>
      </a:dk2>
      <a:lt2>
        <a:srgbClr val="EE7302"/>
      </a:lt2>
      <a:accent1>
        <a:srgbClr val="FEB123"/>
      </a:accent1>
      <a:accent2>
        <a:srgbClr val="EE7302"/>
      </a:accent2>
      <a:accent3>
        <a:srgbClr val="1F2E56"/>
      </a:accent3>
      <a:accent4>
        <a:srgbClr val="513390"/>
      </a:accent4>
      <a:accent5>
        <a:srgbClr val="EEEEEE"/>
      </a:accent5>
      <a:accent6>
        <a:srgbClr val="00CA7F"/>
      </a:accent6>
      <a:hlink>
        <a:srgbClr val="C4CBD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145</Words>
  <Application>Microsoft Office PowerPoint</Application>
  <PresentationFormat>Apresentação na tela (16:9)</PresentationFormat>
  <Paragraphs>12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Dosis</vt:lpstr>
      <vt:lpstr>Asap</vt:lpstr>
      <vt:lpstr>Bebas Neue</vt:lpstr>
      <vt:lpstr>Let's Explore New Worlds! by Slidesgo</vt:lpstr>
      <vt:lpstr>Para a minha estrela!</vt:lpstr>
      <vt:lpstr>O destino cruzou nossos caminhos, quem diria que em um universo tão grande eu me encontraria com uma estrela tão linda.</vt:lpstr>
      <vt:lpstr>Cada tempo gasto ao seu lado é uma lembrança linda que ficará eternamente em meu coração.</vt:lpstr>
      <vt:lpstr>Uma palavra tão curta, em um momento tão especial, um futuro com você é tudo que eu quero. </vt:lpstr>
      <vt:lpstr>Momento IKA</vt:lpstr>
      <vt:lpstr>Momentos Aleatorios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Herbert Cardoso Mota</cp:lastModifiedBy>
  <cp:revision>1</cp:revision>
  <dcterms:modified xsi:type="dcterms:W3CDTF">2024-12-18T11:35:20Z</dcterms:modified>
</cp:coreProperties>
</file>